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72" r:id="rId5"/>
    <p:sldId id="274" r:id="rId6"/>
    <p:sldId id="279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mMUp+sIkN8Uej6R29LV67PNLM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DD7DF-396C-477E-9AED-2AB739EEAA90}" v="6" dt="2025-11-02T11:34:59.554"/>
    <p1510:client id="{6ABCA7A1-ED18-4CDE-A454-BE08951DCB09}" v="5" dt="2025-11-02T12:03:57.909"/>
    <p1510:client id="{E04F335E-01B4-460F-8291-FB882716474A}" v="18" dt="2025-11-02T12:01:03.372"/>
    <p1510:client id="{FE5C655B-8950-45A2-BB4E-EB13732A2AA9}" v="3" dt="2025-11-02T11:45:37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18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szak, Joanna" userId="b4898d0e-d51e-46c4-a336-9a6df88c0e62" providerId="ADAL" clId="{2175E9D9-22D0-4148-A2FF-1BC52709FAAA}"/>
    <pc:docChg chg="custSel addSld delSld modSld">
      <pc:chgData name="Waszak, Joanna" userId="b4898d0e-d51e-46c4-a336-9a6df88c0e62" providerId="ADAL" clId="{2175E9D9-22D0-4148-A2FF-1BC52709FAAA}" dt="2025-11-02T12:11:47.638" v="954" actId="20577"/>
      <pc:docMkLst>
        <pc:docMk/>
      </pc:docMkLst>
      <pc:sldChg chg="modSp mod">
        <pc:chgData name="Waszak, Joanna" userId="b4898d0e-d51e-46c4-a336-9a6df88c0e62" providerId="ADAL" clId="{2175E9D9-22D0-4148-A2FF-1BC52709FAAA}" dt="2025-11-02T12:03:17.812" v="730" actId="20577"/>
        <pc:sldMkLst>
          <pc:docMk/>
          <pc:sldMk cId="1606589328" sldId="272"/>
        </pc:sldMkLst>
        <pc:spChg chg="mod">
          <ac:chgData name="Waszak, Joanna" userId="b4898d0e-d51e-46c4-a336-9a6df88c0e62" providerId="ADAL" clId="{2175E9D9-22D0-4148-A2FF-1BC52709FAAA}" dt="2025-11-02T12:03:17.812" v="730" actId="20577"/>
          <ac:spMkLst>
            <pc:docMk/>
            <pc:sldMk cId="1606589328" sldId="272"/>
            <ac:spMk id="4" creationId="{00000000-0000-0000-0000-000000000000}"/>
          </ac:spMkLst>
        </pc:spChg>
      </pc:sldChg>
      <pc:sldChg chg="modSp del mod">
        <pc:chgData name="Waszak, Joanna" userId="b4898d0e-d51e-46c4-a336-9a6df88c0e62" providerId="ADAL" clId="{2175E9D9-22D0-4148-A2FF-1BC52709FAAA}" dt="2025-11-02T11:29:22.871" v="161" actId="2696"/>
        <pc:sldMkLst>
          <pc:docMk/>
          <pc:sldMk cId="779200457" sldId="273"/>
        </pc:sldMkLst>
        <pc:spChg chg="mod">
          <ac:chgData name="Waszak, Joanna" userId="b4898d0e-d51e-46c4-a336-9a6df88c0e62" providerId="ADAL" clId="{2175E9D9-22D0-4148-A2FF-1BC52709FAAA}" dt="2025-11-02T11:25:02.022" v="55" actId="27636"/>
          <ac:spMkLst>
            <pc:docMk/>
            <pc:sldMk cId="779200457" sldId="273"/>
            <ac:spMk id="6" creationId="{00000000-0000-0000-0000-000000000000}"/>
          </ac:spMkLst>
        </pc:spChg>
        <pc:spChg chg="mod">
          <ac:chgData name="Waszak, Joanna" userId="b4898d0e-d51e-46c4-a336-9a6df88c0e62" providerId="ADAL" clId="{2175E9D9-22D0-4148-A2FF-1BC52709FAAA}" dt="2025-11-02T11:28:18.730" v="120" actId="20577"/>
          <ac:spMkLst>
            <pc:docMk/>
            <pc:sldMk cId="779200457" sldId="273"/>
            <ac:spMk id="8" creationId="{00000000-0000-0000-0000-000000000000}"/>
          </ac:spMkLst>
        </pc:spChg>
        <pc:spChg chg="mod">
          <ac:chgData name="Waszak, Joanna" userId="b4898d0e-d51e-46c4-a336-9a6df88c0e62" providerId="ADAL" clId="{2175E9D9-22D0-4148-A2FF-1BC52709FAAA}" dt="2025-11-02T11:28:21.665" v="122" actId="20577"/>
          <ac:spMkLst>
            <pc:docMk/>
            <pc:sldMk cId="779200457" sldId="273"/>
            <ac:spMk id="9" creationId="{00000000-0000-0000-0000-000000000000}"/>
          </ac:spMkLst>
        </pc:spChg>
      </pc:sldChg>
      <pc:sldChg chg="modSp add mod">
        <pc:chgData name="Waszak, Joanna" userId="b4898d0e-d51e-46c4-a336-9a6df88c0e62" providerId="ADAL" clId="{2175E9D9-22D0-4148-A2FF-1BC52709FAAA}" dt="2025-11-02T12:06:23.829" v="813" actId="20577"/>
        <pc:sldMkLst>
          <pc:docMk/>
          <pc:sldMk cId="1182360140" sldId="274"/>
        </pc:sldMkLst>
        <pc:spChg chg="mod">
          <ac:chgData name="Waszak, Joanna" userId="b4898d0e-d51e-46c4-a336-9a6df88c0e62" providerId="ADAL" clId="{2175E9D9-22D0-4148-A2FF-1BC52709FAAA}" dt="2025-11-02T12:03:34.150" v="732" actId="27636"/>
          <ac:spMkLst>
            <pc:docMk/>
            <pc:sldMk cId="1182360140" sldId="274"/>
            <ac:spMk id="6" creationId="{A532E0B9-948B-8488-DBFF-710583CD57A7}"/>
          </ac:spMkLst>
        </pc:spChg>
        <pc:spChg chg="mod">
          <ac:chgData name="Waszak, Joanna" userId="b4898d0e-d51e-46c4-a336-9a6df88c0e62" providerId="ADAL" clId="{2175E9D9-22D0-4148-A2FF-1BC52709FAAA}" dt="2025-11-02T12:06:23.829" v="813" actId="20577"/>
          <ac:spMkLst>
            <pc:docMk/>
            <pc:sldMk cId="1182360140" sldId="274"/>
            <ac:spMk id="8" creationId="{096AB05F-7098-A950-2DD0-2ECB9DC196BA}"/>
          </ac:spMkLst>
        </pc:spChg>
        <pc:spChg chg="mod">
          <ac:chgData name="Waszak, Joanna" userId="b4898d0e-d51e-46c4-a336-9a6df88c0e62" providerId="ADAL" clId="{2175E9D9-22D0-4148-A2FF-1BC52709FAAA}" dt="2025-11-02T11:47:26.627" v="481" actId="20577"/>
          <ac:spMkLst>
            <pc:docMk/>
            <pc:sldMk cId="1182360140" sldId="274"/>
            <ac:spMk id="9" creationId="{EE59019F-3B02-5E0C-8AFC-D871ECA62530}"/>
          </ac:spMkLst>
        </pc:spChg>
      </pc:sldChg>
      <pc:sldChg chg="modSp add mod">
        <pc:chgData name="Waszak, Joanna" userId="b4898d0e-d51e-46c4-a336-9a6df88c0e62" providerId="ADAL" clId="{2175E9D9-22D0-4148-A2FF-1BC52709FAAA}" dt="2025-11-02T12:07:13.865" v="850" actId="20577"/>
        <pc:sldMkLst>
          <pc:docMk/>
          <pc:sldMk cId="1479159804" sldId="275"/>
        </pc:sldMkLst>
        <pc:spChg chg="mod">
          <ac:chgData name="Waszak, Joanna" userId="b4898d0e-d51e-46c4-a336-9a6df88c0e62" providerId="ADAL" clId="{2175E9D9-22D0-4148-A2FF-1BC52709FAAA}" dt="2025-11-02T12:03:42.879" v="734" actId="27636"/>
          <ac:spMkLst>
            <pc:docMk/>
            <pc:sldMk cId="1479159804" sldId="275"/>
            <ac:spMk id="6" creationId="{E64CCC7A-4A8F-7881-708D-3A81987C85F9}"/>
          </ac:spMkLst>
        </pc:spChg>
        <pc:spChg chg="mod">
          <ac:chgData name="Waszak, Joanna" userId="b4898d0e-d51e-46c4-a336-9a6df88c0e62" providerId="ADAL" clId="{2175E9D9-22D0-4148-A2FF-1BC52709FAAA}" dt="2025-11-02T12:05:22.355" v="808" actId="20577"/>
          <ac:spMkLst>
            <pc:docMk/>
            <pc:sldMk cId="1479159804" sldId="275"/>
            <ac:spMk id="8" creationId="{67E118D0-DD1D-306E-EF05-220EC4454245}"/>
          </ac:spMkLst>
        </pc:spChg>
        <pc:spChg chg="mod">
          <ac:chgData name="Waszak, Joanna" userId="b4898d0e-d51e-46c4-a336-9a6df88c0e62" providerId="ADAL" clId="{2175E9D9-22D0-4148-A2FF-1BC52709FAAA}" dt="2025-11-02T12:07:13.865" v="850" actId="20577"/>
          <ac:spMkLst>
            <pc:docMk/>
            <pc:sldMk cId="1479159804" sldId="275"/>
            <ac:spMk id="9" creationId="{8061B2C6-3FD5-F5CC-A2BD-710AAA697207}"/>
          </ac:spMkLst>
        </pc:spChg>
      </pc:sldChg>
      <pc:sldChg chg="modSp add mod">
        <pc:chgData name="Waszak, Joanna" userId="b4898d0e-d51e-46c4-a336-9a6df88c0e62" providerId="ADAL" clId="{2175E9D9-22D0-4148-A2FF-1BC52709FAAA}" dt="2025-11-02T12:09:22.816" v="875" actId="20577"/>
        <pc:sldMkLst>
          <pc:docMk/>
          <pc:sldMk cId="1488947891" sldId="276"/>
        </pc:sldMkLst>
        <pc:spChg chg="mod">
          <ac:chgData name="Waszak, Joanna" userId="b4898d0e-d51e-46c4-a336-9a6df88c0e62" providerId="ADAL" clId="{2175E9D9-22D0-4148-A2FF-1BC52709FAAA}" dt="2025-11-02T12:03:47.986" v="736" actId="27636"/>
          <ac:spMkLst>
            <pc:docMk/>
            <pc:sldMk cId="1488947891" sldId="276"/>
            <ac:spMk id="6" creationId="{AC662643-651D-8DF2-9DCE-B1B3439D6D6B}"/>
          </ac:spMkLst>
        </pc:spChg>
        <pc:spChg chg="mod">
          <ac:chgData name="Waszak, Joanna" userId="b4898d0e-d51e-46c4-a336-9a6df88c0e62" providerId="ADAL" clId="{2175E9D9-22D0-4148-A2FF-1BC52709FAAA}" dt="2025-11-02T12:09:04.485" v="854" actId="14100"/>
          <ac:spMkLst>
            <pc:docMk/>
            <pc:sldMk cId="1488947891" sldId="276"/>
            <ac:spMk id="8" creationId="{EFB36356-4E17-8BC8-AEDA-9E1CA4360AD9}"/>
          </ac:spMkLst>
        </pc:spChg>
        <pc:spChg chg="mod">
          <ac:chgData name="Waszak, Joanna" userId="b4898d0e-d51e-46c4-a336-9a6df88c0e62" providerId="ADAL" clId="{2175E9D9-22D0-4148-A2FF-1BC52709FAAA}" dt="2025-11-02T12:09:22.816" v="875" actId="20577"/>
          <ac:spMkLst>
            <pc:docMk/>
            <pc:sldMk cId="1488947891" sldId="276"/>
            <ac:spMk id="9" creationId="{32529EB1-97A4-8E79-D7E7-3404B4A13CF5}"/>
          </ac:spMkLst>
        </pc:spChg>
      </pc:sldChg>
      <pc:sldChg chg="addSp delSp modSp add mod">
        <pc:chgData name="Waszak, Joanna" userId="b4898d0e-d51e-46c4-a336-9a6df88c0e62" providerId="ADAL" clId="{2175E9D9-22D0-4148-A2FF-1BC52709FAAA}" dt="2025-11-02T12:10:50.062" v="938" actId="20577"/>
        <pc:sldMkLst>
          <pc:docMk/>
          <pc:sldMk cId="2382422082" sldId="277"/>
        </pc:sldMkLst>
        <pc:spChg chg="add mod">
          <ac:chgData name="Waszak, Joanna" userId="b4898d0e-d51e-46c4-a336-9a6df88c0e62" providerId="ADAL" clId="{2175E9D9-22D0-4148-A2FF-1BC52709FAAA}" dt="2025-11-02T11:52:25.624" v="553"/>
          <ac:spMkLst>
            <pc:docMk/>
            <pc:sldMk cId="2382422082" sldId="277"/>
            <ac:spMk id="3" creationId="{ED00FE2C-C8E6-9977-0C0B-59003C8CE3E0}"/>
          </ac:spMkLst>
        </pc:spChg>
        <pc:spChg chg="add mod">
          <ac:chgData name="Waszak, Joanna" userId="b4898d0e-d51e-46c4-a336-9a6df88c0e62" providerId="ADAL" clId="{2175E9D9-22D0-4148-A2FF-1BC52709FAAA}" dt="2025-11-02T11:52:25.624" v="553"/>
          <ac:spMkLst>
            <pc:docMk/>
            <pc:sldMk cId="2382422082" sldId="277"/>
            <ac:spMk id="4" creationId="{6A4AB4E2-3973-7FCD-06D8-F54660A00FAC}"/>
          </ac:spMkLst>
        </pc:spChg>
        <pc:spChg chg="mod">
          <ac:chgData name="Waszak, Joanna" userId="b4898d0e-d51e-46c4-a336-9a6df88c0e62" providerId="ADAL" clId="{2175E9D9-22D0-4148-A2FF-1BC52709FAAA}" dt="2025-11-02T12:03:52.087" v="738" actId="27636"/>
          <ac:spMkLst>
            <pc:docMk/>
            <pc:sldMk cId="2382422082" sldId="277"/>
            <ac:spMk id="6" creationId="{FB867638-5588-77D9-8D1B-F9CBFDB0A360}"/>
          </ac:spMkLst>
        </pc:spChg>
        <pc:spChg chg="mod">
          <ac:chgData name="Waszak, Joanna" userId="b4898d0e-d51e-46c4-a336-9a6df88c0e62" providerId="ADAL" clId="{2175E9D9-22D0-4148-A2FF-1BC52709FAAA}" dt="2025-11-02T12:10:50.062" v="938" actId="20577"/>
          <ac:spMkLst>
            <pc:docMk/>
            <pc:sldMk cId="2382422082" sldId="277"/>
            <ac:spMk id="8" creationId="{D042F7B3-1489-F68E-74EA-6A593A2913F7}"/>
          </ac:spMkLst>
        </pc:spChg>
        <pc:spChg chg="mod">
          <ac:chgData name="Waszak, Joanna" userId="b4898d0e-d51e-46c4-a336-9a6df88c0e62" providerId="ADAL" clId="{2175E9D9-22D0-4148-A2FF-1BC52709FAAA}" dt="2025-11-02T12:10:42.263" v="906" actId="20577"/>
          <ac:spMkLst>
            <pc:docMk/>
            <pc:sldMk cId="2382422082" sldId="277"/>
            <ac:spMk id="9" creationId="{32743AC7-B4FE-20F2-BD02-E4E723B36B4D}"/>
          </ac:spMkLst>
        </pc:spChg>
        <pc:spChg chg="add del mod">
          <ac:chgData name="Waszak, Joanna" userId="b4898d0e-d51e-46c4-a336-9a6df88c0e62" providerId="ADAL" clId="{2175E9D9-22D0-4148-A2FF-1BC52709FAAA}" dt="2025-11-02T12:09:52.424" v="876" actId="478"/>
          <ac:spMkLst>
            <pc:docMk/>
            <pc:sldMk cId="2382422082" sldId="277"/>
            <ac:spMk id="10" creationId="{4AACAAA6-2C1A-9248-5963-F5BC55E9C4B4}"/>
          </ac:spMkLst>
        </pc:spChg>
        <pc:spChg chg="add del mod">
          <ac:chgData name="Waszak, Joanna" userId="b4898d0e-d51e-46c4-a336-9a6df88c0e62" providerId="ADAL" clId="{2175E9D9-22D0-4148-A2FF-1BC52709FAAA}" dt="2025-11-02T12:09:53.882" v="877" actId="478"/>
          <ac:spMkLst>
            <pc:docMk/>
            <pc:sldMk cId="2382422082" sldId="277"/>
            <ac:spMk id="11" creationId="{3ACA5DF1-CFA6-D43C-8404-05AB97543DCA}"/>
          </ac:spMkLst>
        </pc:spChg>
        <pc:spChg chg="add del mod">
          <ac:chgData name="Waszak, Joanna" userId="b4898d0e-d51e-46c4-a336-9a6df88c0e62" providerId="ADAL" clId="{2175E9D9-22D0-4148-A2FF-1BC52709FAAA}" dt="2025-11-02T12:09:55.817" v="878" actId="478"/>
          <ac:spMkLst>
            <pc:docMk/>
            <pc:sldMk cId="2382422082" sldId="277"/>
            <ac:spMk id="12" creationId="{7B8805E0-C1C7-6B6D-E57F-99BC59E0AFE7}"/>
          </ac:spMkLst>
        </pc:spChg>
        <pc:spChg chg="add del mod">
          <ac:chgData name="Waszak, Joanna" userId="b4898d0e-d51e-46c4-a336-9a6df88c0e62" providerId="ADAL" clId="{2175E9D9-22D0-4148-A2FF-1BC52709FAAA}" dt="2025-11-02T12:10:01.081" v="882" actId="478"/>
          <ac:spMkLst>
            <pc:docMk/>
            <pc:sldMk cId="2382422082" sldId="277"/>
            <ac:spMk id="13" creationId="{2344AB57-2513-D634-87C2-94E2B3D68AF9}"/>
          </ac:spMkLst>
        </pc:spChg>
        <pc:spChg chg="add del mod">
          <ac:chgData name="Waszak, Joanna" userId="b4898d0e-d51e-46c4-a336-9a6df88c0e62" providerId="ADAL" clId="{2175E9D9-22D0-4148-A2FF-1BC52709FAAA}" dt="2025-11-02T12:09:57.314" v="879" actId="478"/>
          <ac:spMkLst>
            <pc:docMk/>
            <pc:sldMk cId="2382422082" sldId="277"/>
            <ac:spMk id="14" creationId="{BBDE1663-BE34-D0B5-E430-62E70528BF6B}"/>
          </ac:spMkLst>
        </pc:spChg>
        <pc:spChg chg="add del mod">
          <ac:chgData name="Waszak, Joanna" userId="b4898d0e-d51e-46c4-a336-9a6df88c0e62" providerId="ADAL" clId="{2175E9D9-22D0-4148-A2FF-1BC52709FAAA}" dt="2025-11-02T12:09:58.604" v="880" actId="478"/>
          <ac:spMkLst>
            <pc:docMk/>
            <pc:sldMk cId="2382422082" sldId="277"/>
            <ac:spMk id="15" creationId="{9B6A9B3E-A654-D1B3-662D-B685E0E2CD35}"/>
          </ac:spMkLst>
        </pc:spChg>
        <pc:spChg chg="add del mod">
          <ac:chgData name="Waszak, Joanna" userId="b4898d0e-d51e-46c4-a336-9a6df88c0e62" providerId="ADAL" clId="{2175E9D9-22D0-4148-A2FF-1BC52709FAAA}" dt="2025-11-02T12:10:02.041" v="883" actId="478"/>
          <ac:spMkLst>
            <pc:docMk/>
            <pc:sldMk cId="2382422082" sldId="277"/>
            <ac:spMk id="16" creationId="{48D7BE4B-972E-80B4-CB72-6CEAE78941A4}"/>
          </ac:spMkLst>
        </pc:spChg>
        <pc:spChg chg="add del mod">
          <ac:chgData name="Waszak, Joanna" userId="b4898d0e-d51e-46c4-a336-9a6df88c0e62" providerId="ADAL" clId="{2175E9D9-22D0-4148-A2FF-1BC52709FAAA}" dt="2025-11-02T12:10:02.910" v="884" actId="478"/>
          <ac:spMkLst>
            <pc:docMk/>
            <pc:sldMk cId="2382422082" sldId="277"/>
            <ac:spMk id="17" creationId="{62CD48C5-84E7-286A-A744-32DB801362E2}"/>
          </ac:spMkLst>
        </pc:spChg>
        <pc:spChg chg="add del mod">
          <ac:chgData name="Waszak, Joanna" userId="b4898d0e-d51e-46c4-a336-9a6df88c0e62" providerId="ADAL" clId="{2175E9D9-22D0-4148-A2FF-1BC52709FAAA}" dt="2025-11-02T12:09:59.870" v="881" actId="478"/>
          <ac:spMkLst>
            <pc:docMk/>
            <pc:sldMk cId="2382422082" sldId="277"/>
            <ac:spMk id="18" creationId="{8E53E995-7704-7D22-8960-BDE090BFBC1A}"/>
          </ac:spMkLst>
        </pc:spChg>
        <pc:spChg chg="add del mod">
          <ac:chgData name="Waszak, Joanna" userId="b4898d0e-d51e-46c4-a336-9a6df88c0e62" providerId="ADAL" clId="{2175E9D9-22D0-4148-A2FF-1BC52709FAAA}" dt="2025-11-02T12:10:04.142" v="885" actId="478"/>
          <ac:spMkLst>
            <pc:docMk/>
            <pc:sldMk cId="2382422082" sldId="277"/>
            <ac:spMk id="19" creationId="{35E60A1D-B14A-8B58-B8BE-629C02BD1C63}"/>
          </ac:spMkLst>
        </pc:spChg>
        <pc:grpChg chg="add del mod">
          <ac:chgData name="Waszak, Joanna" userId="b4898d0e-d51e-46c4-a336-9a6df88c0e62" providerId="ADAL" clId="{2175E9D9-22D0-4148-A2FF-1BC52709FAAA}" dt="2025-11-02T11:52:35.678" v="554" actId="478"/>
          <ac:grpSpMkLst>
            <pc:docMk/>
            <pc:sldMk cId="2382422082" sldId="277"/>
            <ac:grpSpMk id="2" creationId="{7930FB7C-71E5-874A-DE7E-450827B31F1A}"/>
          </ac:grpSpMkLst>
        </pc:grpChg>
      </pc:sldChg>
      <pc:sldChg chg="delSp modSp add mod">
        <pc:chgData name="Waszak, Joanna" userId="b4898d0e-d51e-46c4-a336-9a6df88c0e62" providerId="ADAL" clId="{2175E9D9-22D0-4148-A2FF-1BC52709FAAA}" dt="2025-11-02T12:11:47.638" v="954" actId="20577"/>
        <pc:sldMkLst>
          <pc:docMk/>
          <pc:sldMk cId="3730495261" sldId="278"/>
        </pc:sldMkLst>
        <pc:spChg chg="mod">
          <ac:chgData name="Waszak, Joanna" userId="b4898d0e-d51e-46c4-a336-9a6df88c0e62" providerId="ADAL" clId="{2175E9D9-22D0-4148-A2FF-1BC52709FAAA}" dt="2025-11-02T12:03:57.943" v="740" actId="27636"/>
          <ac:spMkLst>
            <pc:docMk/>
            <pc:sldMk cId="3730495261" sldId="278"/>
            <ac:spMk id="6" creationId="{D03759D5-61B2-B8EA-7166-09286F91EC09}"/>
          </ac:spMkLst>
        </pc:spChg>
        <pc:spChg chg="mod">
          <ac:chgData name="Waszak, Joanna" userId="b4898d0e-d51e-46c4-a336-9a6df88c0e62" providerId="ADAL" clId="{2175E9D9-22D0-4148-A2FF-1BC52709FAAA}" dt="2025-11-02T12:11:09.365" v="941" actId="20577"/>
          <ac:spMkLst>
            <pc:docMk/>
            <pc:sldMk cId="3730495261" sldId="278"/>
            <ac:spMk id="8" creationId="{22957122-923A-1F9E-C247-EA5B15E03370}"/>
          </ac:spMkLst>
        </pc:spChg>
        <pc:spChg chg="mod">
          <ac:chgData name="Waszak, Joanna" userId="b4898d0e-d51e-46c4-a336-9a6df88c0e62" providerId="ADAL" clId="{2175E9D9-22D0-4148-A2FF-1BC52709FAAA}" dt="2025-11-02T12:11:47.638" v="954" actId="20577"/>
          <ac:spMkLst>
            <pc:docMk/>
            <pc:sldMk cId="3730495261" sldId="278"/>
            <ac:spMk id="9" creationId="{5746A91D-F37B-5629-4D24-1BE669112AC0}"/>
          </ac:spMkLst>
        </pc:spChg>
        <pc:spChg chg="del">
          <ac:chgData name="Waszak, Joanna" userId="b4898d0e-d51e-46c4-a336-9a6df88c0e62" providerId="ADAL" clId="{2175E9D9-22D0-4148-A2FF-1BC52709FAAA}" dt="2025-11-02T11:58:16.796" v="622" actId="478"/>
          <ac:spMkLst>
            <pc:docMk/>
            <pc:sldMk cId="3730495261" sldId="278"/>
            <ac:spMk id="10" creationId="{3B1A2057-6513-C4F7-8850-FBF5943CAF7A}"/>
          </ac:spMkLst>
        </pc:spChg>
        <pc:spChg chg="del">
          <ac:chgData name="Waszak, Joanna" userId="b4898d0e-d51e-46c4-a336-9a6df88c0e62" providerId="ADAL" clId="{2175E9D9-22D0-4148-A2FF-1BC52709FAAA}" dt="2025-11-02T11:58:18.633" v="623" actId="478"/>
          <ac:spMkLst>
            <pc:docMk/>
            <pc:sldMk cId="3730495261" sldId="278"/>
            <ac:spMk id="11" creationId="{5232AF87-CCB7-8E12-7BF7-B4ECED348CC5}"/>
          </ac:spMkLst>
        </pc:spChg>
        <pc:spChg chg="del">
          <ac:chgData name="Waszak, Joanna" userId="b4898d0e-d51e-46c4-a336-9a6df88c0e62" providerId="ADAL" clId="{2175E9D9-22D0-4148-A2FF-1BC52709FAAA}" dt="2025-11-02T11:58:19.602" v="624" actId="478"/>
          <ac:spMkLst>
            <pc:docMk/>
            <pc:sldMk cId="3730495261" sldId="278"/>
            <ac:spMk id="12" creationId="{71D9FBDB-F2AD-AF93-A570-9F520E4F8BEE}"/>
          </ac:spMkLst>
        </pc:spChg>
        <pc:spChg chg="del">
          <ac:chgData name="Waszak, Joanna" userId="b4898d0e-d51e-46c4-a336-9a6df88c0e62" providerId="ADAL" clId="{2175E9D9-22D0-4148-A2FF-1BC52709FAAA}" dt="2025-11-02T11:58:23.487" v="628" actId="478"/>
          <ac:spMkLst>
            <pc:docMk/>
            <pc:sldMk cId="3730495261" sldId="278"/>
            <ac:spMk id="13" creationId="{4FA621A2-F69F-BB98-2E44-2751AE199923}"/>
          </ac:spMkLst>
        </pc:spChg>
        <pc:spChg chg="del">
          <ac:chgData name="Waszak, Joanna" userId="b4898d0e-d51e-46c4-a336-9a6df88c0e62" providerId="ADAL" clId="{2175E9D9-22D0-4148-A2FF-1BC52709FAAA}" dt="2025-11-02T11:58:20.512" v="625" actId="478"/>
          <ac:spMkLst>
            <pc:docMk/>
            <pc:sldMk cId="3730495261" sldId="278"/>
            <ac:spMk id="14" creationId="{5894AC68-A57C-BF14-441A-CBF2FDF80BBC}"/>
          </ac:spMkLst>
        </pc:spChg>
        <pc:spChg chg="del">
          <ac:chgData name="Waszak, Joanna" userId="b4898d0e-d51e-46c4-a336-9a6df88c0e62" providerId="ADAL" clId="{2175E9D9-22D0-4148-A2FF-1BC52709FAAA}" dt="2025-11-02T11:58:21.458" v="626" actId="478"/>
          <ac:spMkLst>
            <pc:docMk/>
            <pc:sldMk cId="3730495261" sldId="278"/>
            <ac:spMk id="15" creationId="{F5555698-5C10-2926-74A7-6B4803A7B9E2}"/>
          </ac:spMkLst>
        </pc:spChg>
        <pc:spChg chg="del">
          <ac:chgData name="Waszak, Joanna" userId="b4898d0e-d51e-46c4-a336-9a6df88c0e62" providerId="ADAL" clId="{2175E9D9-22D0-4148-A2FF-1BC52709FAAA}" dt="2025-11-02T11:58:24.375" v="629" actId="478"/>
          <ac:spMkLst>
            <pc:docMk/>
            <pc:sldMk cId="3730495261" sldId="278"/>
            <ac:spMk id="16" creationId="{8BCB2472-11FD-750B-E8D9-FB8458D06A24}"/>
          </ac:spMkLst>
        </pc:spChg>
        <pc:spChg chg="del">
          <ac:chgData name="Waszak, Joanna" userId="b4898d0e-d51e-46c4-a336-9a6df88c0e62" providerId="ADAL" clId="{2175E9D9-22D0-4148-A2FF-1BC52709FAAA}" dt="2025-11-02T11:58:25.308" v="630" actId="478"/>
          <ac:spMkLst>
            <pc:docMk/>
            <pc:sldMk cId="3730495261" sldId="278"/>
            <ac:spMk id="17" creationId="{A5F0175C-25FD-3B65-1798-82A5BE664C44}"/>
          </ac:spMkLst>
        </pc:spChg>
        <pc:spChg chg="del">
          <ac:chgData name="Waszak, Joanna" userId="b4898d0e-d51e-46c4-a336-9a6df88c0e62" providerId="ADAL" clId="{2175E9D9-22D0-4148-A2FF-1BC52709FAAA}" dt="2025-11-02T11:58:22.326" v="627" actId="478"/>
          <ac:spMkLst>
            <pc:docMk/>
            <pc:sldMk cId="3730495261" sldId="278"/>
            <ac:spMk id="18" creationId="{FDD8BC36-FF90-C915-20FC-EC42D8D8CD77}"/>
          </ac:spMkLst>
        </pc:spChg>
        <pc:spChg chg="del">
          <ac:chgData name="Waszak, Joanna" userId="b4898d0e-d51e-46c4-a336-9a6df88c0e62" providerId="ADAL" clId="{2175E9D9-22D0-4148-A2FF-1BC52709FAAA}" dt="2025-11-02T11:58:26.206" v="631" actId="478"/>
          <ac:spMkLst>
            <pc:docMk/>
            <pc:sldMk cId="3730495261" sldId="278"/>
            <ac:spMk id="19" creationId="{F7612785-98AD-1E29-01C6-8C4C0C688A1E}"/>
          </ac:spMkLst>
        </pc:spChg>
      </pc:sldChg>
      <pc:sldChg chg="modSp add mod">
        <pc:chgData name="Waszak, Joanna" userId="b4898d0e-d51e-46c4-a336-9a6df88c0e62" providerId="ADAL" clId="{2175E9D9-22D0-4148-A2FF-1BC52709FAAA}" dt="2025-11-02T12:06:41.306" v="827" actId="20577"/>
        <pc:sldMkLst>
          <pc:docMk/>
          <pc:sldMk cId="4147575414" sldId="279"/>
        </pc:sldMkLst>
        <pc:spChg chg="mod">
          <ac:chgData name="Waszak, Joanna" userId="b4898d0e-d51e-46c4-a336-9a6df88c0e62" providerId="ADAL" clId="{2175E9D9-22D0-4148-A2FF-1BC52709FAAA}" dt="2025-11-02T12:06:41.306" v="827" actId="20577"/>
          <ac:spMkLst>
            <pc:docMk/>
            <pc:sldMk cId="4147575414" sldId="279"/>
            <ac:spMk id="8" creationId="{7B4448D8-8A4B-3612-20EC-30A7B7C2A7A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D5ABC-C7F3-4618-BB3E-7C86F26373D2}" type="datetimeFigureOut">
              <a:rPr lang="pl-PL" smtClean="0"/>
              <a:t>04.11.2025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DFC02-B624-4D2F-B6A4-D249D38DC4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81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4416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031"/>
            <a:ext cx="12191999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0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23446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3800"/>
          </a:xfrm>
          <a:prstGeom prst="rect">
            <a:avLst/>
          </a:prstGeom>
          <a:ln>
            <a:noFill/>
          </a:ln>
          <a:effectLst>
            <a:outerShdw blurRad="520700" dist="139700" dir="5400000" sx="98000" sy="98000" algn="tl" rotWithShape="0">
              <a:srgbClr val="333333">
                <a:alpha val="40000"/>
              </a:srgbClr>
            </a:outerShdw>
          </a:effectLst>
        </p:spPr>
      </p:pic>
      <p:sp>
        <p:nvSpPr>
          <p:cNvPr id="12" name="Prostokąt 11"/>
          <p:cNvSpPr/>
          <p:nvPr userDrawn="1"/>
        </p:nvSpPr>
        <p:spPr>
          <a:xfrm>
            <a:off x="0" y="6008077"/>
            <a:ext cx="12192000" cy="108438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3738" y="2094278"/>
            <a:ext cx="10515600" cy="607891"/>
          </a:xfrm>
        </p:spPr>
        <p:txBody>
          <a:bodyPr>
            <a:normAutofit/>
          </a:bodyPr>
          <a:lstStyle>
            <a:lvl1pPr>
              <a:defRPr sz="2800">
                <a:latin typeface="Montserrat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Prostokąt 3"/>
          <p:cNvSpPr/>
          <p:nvPr userDrawn="1"/>
        </p:nvSpPr>
        <p:spPr>
          <a:xfrm>
            <a:off x="6107723" y="281354"/>
            <a:ext cx="5756031" cy="59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3800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5310554" y="281354"/>
            <a:ext cx="4765432" cy="59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385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9900" y="5685692"/>
            <a:ext cx="11681069" cy="10726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buClrTx/>
              <a:buFontTx/>
            </a:pPr>
            <a:r>
              <a:rPr lang="pl-PL" sz="2000" b="1" dirty="0">
                <a:latin typeface="Montserrat" pitchFamily="2" charset="-18"/>
              </a:rPr>
              <a:t>NAZWA FIRMY: </a:t>
            </a:r>
            <a:r>
              <a:rPr lang="pl-PL" sz="2000" dirty="0">
                <a:latin typeface="Montserrat" pitchFamily="2" charset="-18"/>
              </a:rPr>
              <a:t/>
            </a:r>
            <a:br>
              <a:rPr lang="pl-PL" sz="2000" dirty="0">
                <a:latin typeface="Montserrat" pitchFamily="2" charset="-18"/>
              </a:rPr>
            </a:br>
            <a:r>
              <a:rPr lang="pl-PL" sz="2000" b="1" dirty="0">
                <a:latin typeface="Montserrat" pitchFamily="2" charset="-18"/>
              </a:rPr>
              <a:t>KATEGORIA: </a:t>
            </a:r>
            <a:r>
              <a:rPr lang="pl-PL" sz="2000" dirty="0">
                <a:latin typeface="Montserrat" pitchFamily="2" charset="-18"/>
              </a:rPr>
              <a:t>KOMUNIKACJA I EDUKACJA O TRANSFORMACJI ENERGETYCZNEJ</a:t>
            </a:r>
          </a:p>
          <a:p>
            <a:pPr algn="l">
              <a:lnSpc>
                <a:spcPct val="150000"/>
              </a:lnSpc>
              <a:buClrTx/>
              <a:buFontTx/>
            </a:pPr>
            <a:r>
              <a:rPr lang="pl-PL" sz="2000" b="1" dirty="0">
                <a:latin typeface="Montserrat" pitchFamily="2" charset="-18"/>
              </a:rPr>
              <a:t>PODKATEGORIA: </a:t>
            </a:r>
          </a:p>
        </p:txBody>
      </p:sp>
    </p:spTree>
    <p:extLst>
      <p:ext uri="{BB962C8B-B14F-4D97-AF65-F5344CB8AC3E}">
        <p14:creationId xmlns:p14="http://schemas.microsoft.com/office/powerpoint/2010/main" val="160658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C2984D-BF71-474E-1334-95E6D6CC1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CF27C4C-D743-C0AD-E47E-83E7F78753B2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A532E0B9-948B-8488-DBFF-710583CD57A7}"/>
              </a:ext>
            </a:extLst>
          </p:cNvPr>
          <p:cNvSpPr txBox="1">
            <a:spLocks/>
          </p:cNvSpPr>
          <p:nvPr/>
        </p:nvSpPr>
        <p:spPr>
          <a:xfrm>
            <a:off x="5314208" y="274350"/>
            <a:ext cx="4779818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KOMUNIKACJA I EDUKACJA O TRANSFORMACJI ENERGETYCZNEJ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9DE17A3A-1958-4261-820F-888ED1595F85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096AB05F-7098-A950-2DD0-2ECB9DC196BA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Główne założenia, kontekst biznesowy</a:t>
            </a: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EE59019F-3B02-5E0C-8AFC-D871ECA62530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OPIS PROJEKTU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36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072468C-5F52-A983-9841-530562246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12C7581-E0D7-539D-2512-AD9BE67A5983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CAE2334A-6373-21E7-33FF-01E8078B1FDA}"/>
              </a:ext>
            </a:extLst>
          </p:cNvPr>
          <p:cNvSpPr txBox="1">
            <a:spLocks/>
          </p:cNvSpPr>
          <p:nvPr/>
        </p:nvSpPr>
        <p:spPr>
          <a:xfrm>
            <a:off x="5308270" y="274350"/>
            <a:ext cx="4762005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KOMUNIKACJA I EDUKACJA O TRANSFORMACJI ENERGETYCZNEJ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E01A9CA0-545F-4990-2986-2533867B3BB6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7B4448D8-8A4B-3612-20EC-30A7B7C2A7AE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Grupa docelowa, cele, czas trwania projektu, etap wdrożenia projektu (w trakcie czy zakończony)</a:t>
            </a: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1622691D-1F57-2E57-3586-901DF56F14DA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OPIS PROJEKTU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57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0978DD-A20C-CA4A-8C03-71767F4B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51010CE-6D5A-0B2B-93AA-2B3D23DA18B3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E64CCC7A-4A8F-7881-708D-3A81987C85F9}"/>
              </a:ext>
            </a:extLst>
          </p:cNvPr>
          <p:cNvSpPr txBox="1">
            <a:spLocks/>
          </p:cNvSpPr>
          <p:nvPr/>
        </p:nvSpPr>
        <p:spPr>
          <a:xfrm>
            <a:off x="5308270" y="274350"/>
            <a:ext cx="4762005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KOMUNIKACJA I EDUKACJA O TRANSFORMACJI ENERGETYCZNEJ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8D4AEEAC-F77B-9762-297A-4D449EB47DD9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67E118D0-DD1D-306E-EF05-220EC4454245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Sposoby przekazu i kanały komunikacji</a:t>
            </a: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8061B2C6-3FD5-F5CC-A2BD-710AAA697207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STRATEGIA KOMUNIKACJI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15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2A9C28-9C71-BB84-2D5C-C9B3448E1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396725C7-BD09-6BD8-4A56-F21690C1D1C3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AC662643-651D-8DF2-9DCE-B1B3439D6D6B}"/>
              </a:ext>
            </a:extLst>
          </p:cNvPr>
          <p:cNvSpPr txBox="1">
            <a:spLocks/>
          </p:cNvSpPr>
          <p:nvPr/>
        </p:nvSpPr>
        <p:spPr>
          <a:xfrm>
            <a:off x="5320145" y="274350"/>
            <a:ext cx="4744193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KOMUNIKACJA I EDUKACJA O TRANSFORMACJI ENERGETYCZNEJ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BA83F0A9-2F82-4D2B-94DD-7FC1BE69F053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EFB36356-4E17-8BC8-AEDA-9E1CA4360AD9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Przykłady materiałów lub komunikatów </a:t>
            </a:r>
            <a:endParaRPr sz="1600" b="1" dirty="0">
              <a:solidFill>
                <a:srgbClr val="802A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32529EB1-97A4-8E79-D7E7-3404B4A13CF5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PRZYKŁADY KOMUNIKACJI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94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D36C63-5582-D6A7-F7F9-E9D843080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47B84219-83A7-1D8A-DE64-53BC0F6D3148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FB867638-5588-77D9-8D1B-F9CBFDB0A360}"/>
              </a:ext>
            </a:extLst>
          </p:cNvPr>
          <p:cNvSpPr txBox="1">
            <a:spLocks/>
          </p:cNvSpPr>
          <p:nvPr/>
        </p:nvSpPr>
        <p:spPr>
          <a:xfrm>
            <a:off x="5302332" y="274350"/>
            <a:ext cx="4767943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KOMUNIKACJA I EDUKACJA O TRANSFORMACJI ENERGETYCZNEJ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884FFED1-A7FF-5D33-CF16-58B37EE11044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D042F7B3-1489-F68E-74EA-6A593A2913F7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Zastosowane wskaźniki oraz osiągnięte wyniki</a:t>
            </a:r>
            <a:endParaRPr sz="1600" b="1" dirty="0">
              <a:solidFill>
                <a:srgbClr val="802A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32743AC7-B4FE-20F2-BD02-E4E723B36B4D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EFEKTY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42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36FB69-95E9-5C50-A79A-228211DEC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ECD9522-B0DB-1FBC-E385-9C45252A964F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03759D5-61B2-B8EA-7166-09286F91EC09}"/>
              </a:ext>
            </a:extLst>
          </p:cNvPr>
          <p:cNvSpPr txBox="1">
            <a:spLocks/>
          </p:cNvSpPr>
          <p:nvPr/>
        </p:nvSpPr>
        <p:spPr>
          <a:xfrm>
            <a:off x="5314208" y="274350"/>
            <a:ext cx="4779818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KOMUNIKACJA I EDUKACJA O TRANSFORMACJI ENERGETYCZNEJ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24909BC6-C52A-34E4-19A8-2D60C496F3DB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22957122-923A-1F9E-C247-EA5B15E03370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Wpływ projektu na relacje z otoczeniem zewnętrznym (poziom zaangażowania, obserwowane zmiany świadomości lub zachowań)</a:t>
            </a:r>
            <a:endParaRPr sz="1600" b="1" dirty="0">
              <a:solidFill>
                <a:srgbClr val="802A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5746A91D-F37B-5629-4D24-1BE669112AC0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WPŁYW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4952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117077-1d3a-4fab-a530-5fca73731d93">
      <Terms xmlns="http://schemas.microsoft.com/office/infopath/2007/PartnerControls"/>
    </lcf76f155ced4ddcb4097134ff3c332f>
    <TaxCatchAll xmlns="197bee80-fd8b-4d62-aef4-ef9607ff10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74E749966D3941B1C072FE4B15D372" ma:contentTypeVersion="11" ma:contentTypeDescription="Utwórz nowy dokument." ma:contentTypeScope="" ma:versionID="5f2d4b63b63e892adc3f4b73f131497d">
  <xsd:schema xmlns:xsd="http://www.w3.org/2001/XMLSchema" xmlns:xs="http://www.w3.org/2001/XMLSchema" xmlns:p="http://schemas.microsoft.com/office/2006/metadata/properties" xmlns:ns2="4f117077-1d3a-4fab-a530-5fca73731d93" xmlns:ns3="197bee80-fd8b-4d62-aef4-ef9607ff10ae" targetNamespace="http://schemas.microsoft.com/office/2006/metadata/properties" ma:root="true" ma:fieldsID="2946f2532c9c514f91b170e6542ed7e6" ns2:_="" ns3:_="">
    <xsd:import namespace="4f117077-1d3a-4fab-a530-5fca73731d93"/>
    <xsd:import namespace="197bee80-fd8b-4d62-aef4-ef9607ff1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17077-1d3a-4fab-a530-5fca73731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ed2bc115-f314-4df2-a102-4eef0e497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bee80-fd8b-4d62-aef4-ef9607ff10a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444ec1e-38d5-4eb7-8581-aaec2b5c4c56}" ma:internalName="TaxCatchAll" ma:showField="CatchAllData" ma:web="197bee80-fd8b-4d62-aef4-ef9607ff1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A59D8D-C83E-4332-BA13-947834A89F66}">
  <ds:schemaRefs>
    <ds:schemaRef ds:uri="http://schemas.microsoft.com/office/2006/metadata/properties"/>
    <ds:schemaRef ds:uri="http://schemas.microsoft.com/office/infopath/2007/PartnerControls"/>
    <ds:schemaRef ds:uri="4f117077-1d3a-4fab-a530-5fca73731d93"/>
    <ds:schemaRef ds:uri="197bee80-fd8b-4d62-aef4-ef9607ff10ae"/>
  </ds:schemaRefs>
</ds:datastoreItem>
</file>

<file path=customXml/itemProps2.xml><?xml version="1.0" encoding="utf-8"?>
<ds:datastoreItem xmlns:ds="http://schemas.openxmlformats.org/officeDocument/2006/customXml" ds:itemID="{FB06F691-D009-4208-9EA7-17D7CFD97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17077-1d3a-4fab-a530-5fca73731d93"/>
    <ds:schemaRef ds:uri="197bee80-fd8b-4d62-aef4-ef9607ff1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BEB2BB-6DEF-4EE3-82B1-FFB0F95601F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2f063bf-ce3a-473c-8609-3866002c85b0}" enabled="1" method="Standard" siteId="{b914a242-e718-443b-a47c-6b4c649d8c0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157</Words>
  <Application>Microsoft Office PowerPoint</Application>
  <PresentationFormat>Panoramiczny</PresentationFormat>
  <Paragraphs>33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Czyczuk-Oziębło Joanna</dc:creator>
  <cp:lastModifiedBy>Kurek Patrycja</cp:lastModifiedBy>
  <cp:revision>19</cp:revision>
  <dcterms:created xsi:type="dcterms:W3CDTF">2023-08-31T12:51:35Z</dcterms:created>
  <dcterms:modified xsi:type="dcterms:W3CDTF">2025-11-04T14:15:38Z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0x010100FE74E749966D3941B1C072FE4B15D372</vt:lpwstr>
  </property>
  <property fmtid="{D5CDD505-2E9C-101B-9397-08002B2CF9AE}" pid="3" name="MediaServiceImageTags">
    <vt:lpwstr/>
  </property>
</Properties>
</file>