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docMetadata/LabelInfo.xml" ContentType="application/vnd.ms-office.classificationlabel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4"/>
  </p:sldMasterIdLst>
  <p:notesMasterIdLst>
    <p:notesMasterId r:id="rId10"/>
  </p:notesMasterIdLst>
  <p:handoutMasterIdLst>
    <p:handoutMasterId r:id="rId11"/>
  </p:handoutMasterIdLst>
  <p:sldIdLst>
    <p:sldId id="272" r:id="rId5"/>
    <p:sldId id="274" r:id="rId6"/>
    <p:sldId id="275" r:id="rId7"/>
    <p:sldId id="276" r:id="rId8"/>
    <p:sldId id="277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mMUp+sIkN8Uej6R29LV67PNLM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DD7DF-396C-477E-9AED-2AB739EEAA90}" v="6" dt="2025-11-02T11:34:59.554"/>
    <p1510:client id="{FE5C655B-8950-45A2-BB4E-EB13732A2AA9}" v="3" dt="2025-11-02T11:45:37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18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customschemas.google.com/relationships/presentationmetadata" Target="metadata"/><Relationship Id="rId7" Type="http://schemas.openxmlformats.org/officeDocument/2006/relationships/slide" Target="slides/slide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szak, Joanna" userId="b4898d0e-d51e-46c4-a336-9a6df88c0e62" providerId="ADAL" clId="{2175E9D9-22D0-4148-A2FF-1BC52709FAAA}"/>
    <pc:docChg chg="custSel addSld delSld modSld">
      <pc:chgData name="Waszak, Joanna" userId="b4898d0e-d51e-46c4-a336-9a6df88c0e62" providerId="ADAL" clId="{2175E9D9-22D0-4148-A2FF-1BC52709FAAA}" dt="2025-11-02T11:45:37.232" v="440" actId="27636"/>
      <pc:docMkLst>
        <pc:docMk/>
      </pc:docMkLst>
      <pc:sldChg chg="modSp mod">
        <pc:chgData name="Waszak, Joanna" userId="b4898d0e-d51e-46c4-a336-9a6df88c0e62" providerId="ADAL" clId="{2175E9D9-22D0-4148-A2FF-1BC52709FAAA}" dt="2025-11-02T11:40:24.306" v="383" actId="108"/>
        <pc:sldMkLst>
          <pc:docMk/>
          <pc:sldMk cId="1606589328" sldId="272"/>
        </pc:sldMkLst>
        <pc:spChg chg="mod">
          <ac:chgData name="Waszak, Joanna" userId="b4898d0e-d51e-46c4-a336-9a6df88c0e62" providerId="ADAL" clId="{2175E9D9-22D0-4148-A2FF-1BC52709FAAA}" dt="2025-11-02T11:40:24.306" v="383" actId="108"/>
          <ac:spMkLst>
            <pc:docMk/>
            <pc:sldMk cId="1606589328" sldId="272"/>
            <ac:spMk id="4" creationId="{00000000-0000-0000-0000-000000000000}"/>
          </ac:spMkLst>
        </pc:spChg>
      </pc:sldChg>
      <pc:sldChg chg="modSp del mod">
        <pc:chgData name="Waszak, Joanna" userId="b4898d0e-d51e-46c4-a336-9a6df88c0e62" providerId="ADAL" clId="{2175E9D9-22D0-4148-A2FF-1BC52709FAAA}" dt="2025-11-02T11:29:22.871" v="161" actId="2696"/>
        <pc:sldMkLst>
          <pc:docMk/>
          <pc:sldMk cId="779200457" sldId="273"/>
        </pc:sldMkLst>
        <pc:spChg chg="mod">
          <ac:chgData name="Waszak, Joanna" userId="b4898d0e-d51e-46c4-a336-9a6df88c0e62" providerId="ADAL" clId="{2175E9D9-22D0-4148-A2FF-1BC52709FAAA}" dt="2025-11-02T11:25:02.022" v="55" actId="27636"/>
          <ac:spMkLst>
            <pc:docMk/>
            <pc:sldMk cId="779200457" sldId="273"/>
            <ac:spMk id="6" creationId="{00000000-0000-0000-0000-000000000000}"/>
          </ac:spMkLst>
        </pc:spChg>
        <pc:spChg chg="mod">
          <ac:chgData name="Waszak, Joanna" userId="b4898d0e-d51e-46c4-a336-9a6df88c0e62" providerId="ADAL" clId="{2175E9D9-22D0-4148-A2FF-1BC52709FAAA}" dt="2025-11-02T11:28:18.730" v="120" actId="20577"/>
          <ac:spMkLst>
            <pc:docMk/>
            <pc:sldMk cId="779200457" sldId="273"/>
            <ac:spMk id="8" creationId="{00000000-0000-0000-0000-000000000000}"/>
          </ac:spMkLst>
        </pc:spChg>
        <pc:spChg chg="mod">
          <ac:chgData name="Waszak, Joanna" userId="b4898d0e-d51e-46c4-a336-9a6df88c0e62" providerId="ADAL" clId="{2175E9D9-22D0-4148-A2FF-1BC52709FAAA}" dt="2025-11-02T11:28:21.665" v="122" actId="20577"/>
          <ac:spMkLst>
            <pc:docMk/>
            <pc:sldMk cId="779200457" sldId="273"/>
            <ac:spMk id="9" creationId="{00000000-0000-0000-0000-000000000000}"/>
          </ac:spMkLst>
        </pc:spChg>
      </pc:sldChg>
      <pc:sldChg chg="modSp add mod">
        <pc:chgData name="Waszak, Joanna" userId="b4898d0e-d51e-46c4-a336-9a6df88c0e62" providerId="ADAL" clId="{2175E9D9-22D0-4148-A2FF-1BC52709FAAA}" dt="2025-11-02T11:40:49.832" v="385" actId="27636"/>
        <pc:sldMkLst>
          <pc:docMk/>
          <pc:sldMk cId="1182360140" sldId="274"/>
        </pc:sldMkLst>
        <pc:spChg chg="mod">
          <ac:chgData name="Waszak, Joanna" userId="b4898d0e-d51e-46c4-a336-9a6df88c0e62" providerId="ADAL" clId="{2175E9D9-22D0-4148-A2FF-1BC52709FAAA}" dt="2025-11-02T11:40:49.832" v="385" actId="27636"/>
          <ac:spMkLst>
            <pc:docMk/>
            <pc:sldMk cId="1182360140" sldId="274"/>
            <ac:spMk id="6" creationId="{A532E0B9-948B-8488-DBFF-710583CD57A7}"/>
          </ac:spMkLst>
        </pc:spChg>
        <pc:spChg chg="mod">
          <ac:chgData name="Waszak, Joanna" userId="b4898d0e-d51e-46c4-a336-9a6df88c0e62" providerId="ADAL" clId="{2175E9D9-22D0-4148-A2FF-1BC52709FAAA}" dt="2025-11-02T11:36:05.381" v="293" actId="14100"/>
          <ac:spMkLst>
            <pc:docMk/>
            <pc:sldMk cId="1182360140" sldId="274"/>
            <ac:spMk id="8" creationId="{096AB05F-7098-A950-2DD0-2ECB9DC196BA}"/>
          </ac:spMkLst>
        </pc:spChg>
        <pc:spChg chg="mod">
          <ac:chgData name="Waszak, Joanna" userId="b4898d0e-d51e-46c4-a336-9a6df88c0e62" providerId="ADAL" clId="{2175E9D9-22D0-4148-A2FF-1BC52709FAAA}" dt="2025-11-02T11:28:51.668" v="146" actId="20577"/>
          <ac:spMkLst>
            <pc:docMk/>
            <pc:sldMk cId="1182360140" sldId="274"/>
            <ac:spMk id="9" creationId="{EE59019F-3B02-5E0C-8AFC-D871ECA62530}"/>
          </ac:spMkLst>
        </pc:spChg>
      </pc:sldChg>
      <pc:sldChg chg="modSp add mod">
        <pc:chgData name="Waszak, Joanna" userId="b4898d0e-d51e-46c4-a336-9a6df88c0e62" providerId="ADAL" clId="{2175E9D9-22D0-4148-A2FF-1BC52709FAAA}" dt="2025-11-02T11:45:28.074" v="436" actId="27636"/>
        <pc:sldMkLst>
          <pc:docMk/>
          <pc:sldMk cId="1479159804" sldId="275"/>
        </pc:sldMkLst>
        <pc:spChg chg="mod">
          <ac:chgData name="Waszak, Joanna" userId="b4898d0e-d51e-46c4-a336-9a6df88c0e62" providerId="ADAL" clId="{2175E9D9-22D0-4148-A2FF-1BC52709FAAA}" dt="2025-11-02T11:45:28.074" v="436" actId="27636"/>
          <ac:spMkLst>
            <pc:docMk/>
            <pc:sldMk cId="1479159804" sldId="275"/>
            <ac:spMk id="6" creationId="{E64CCC7A-4A8F-7881-708D-3A81987C85F9}"/>
          </ac:spMkLst>
        </pc:spChg>
        <pc:spChg chg="mod">
          <ac:chgData name="Waszak, Joanna" userId="b4898d0e-d51e-46c4-a336-9a6df88c0e62" providerId="ADAL" clId="{2175E9D9-22D0-4148-A2FF-1BC52709FAAA}" dt="2025-11-02T11:30:16.210" v="181" actId="20577"/>
          <ac:spMkLst>
            <pc:docMk/>
            <pc:sldMk cId="1479159804" sldId="275"/>
            <ac:spMk id="8" creationId="{67E118D0-DD1D-306E-EF05-220EC4454245}"/>
          </ac:spMkLst>
        </pc:spChg>
        <pc:spChg chg="mod">
          <ac:chgData name="Waszak, Joanna" userId="b4898d0e-d51e-46c4-a336-9a6df88c0e62" providerId="ADAL" clId="{2175E9D9-22D0-4148-A2FF-1BC52709FAAA}" dt="2025-11-02T11:34:08.567" v="237" actId="20577"/>
          <ac:spMkLst>
            <pc:docMk/>
            <pc:sldMk cId="1479159804" sldId="275"/>
            <ac:spMk id="9" creationId="{8061B2C6-3FD5-F5CC-A2BD-710AAA697207}"/>
          </ac:spMkLst>
        </pc:spChg>
      </pc:sldChg>
      <pc:sldChg chg="modSp add mod">
        <pc:chgData name="Waszak, Joanna" userId="b4898d0e-d51e-46c4-a336-9a6df88c0e62" providerId="ADAL" clId="{2175E9D9-22D0-4148-A2FF-1BC52709FAAA}" dt="2025-11-02T11:45:32.366" v="438" actId="27636"/>
        <pc:sldMkLst>
          <pc:docMk/>
          <pc:sldMk cId="1488947891" sldId="276"/>
        </pc:sldMkLst>
        <pc:spChg chg="mod">
          <ac:chgData name="Waszak, Joanna" userId="b4898d0e-d51e-46c4-a336-9a6df88c0e62" providerId="ADAL" clId="{2175E9D9-22D0-4148-A2FF-1BC52709FAAA}" dt="2025-11-02T11:45:32.366" v="438" actId="27636"/>
          <ac:spMkLst>
            <pc:docMk/>
            <pc:sldMk cId="1488947891" sldId="276"/>
            <ac:spMk id="6" creationId="{AC662643-651D-8DF2-9DCE-B1B3439D6D6B}"/>
          </ac:spMkLst>
        </pc:spChg>
        <pc:spChg chg="mod">
          <ac:chgData name="Waszak, Joanna" userId="b4898d0e-d51e-46c4-a336-9a6df88c0e62" providerId="ADAL" clId="{2175E9D9-22D0-4148-A2FF-1BC52709FAAA}" dt="2025-11-02T11:30:45.790" v="185" actId="20577"/>
          <ac:spMkLst>
            <pc:docMk/>
            <pc:sldMk cId="1488947891" sldId="276"/>
            <ac:spMk id="8" creationId="{EFB36356-4E17-8BC8-AEDA-9E1CA4360AD9}"/>
          </ac:spMkLst>
        </pc:spChg>
        <pc:spChg chg="mod">
          <ac:chgData name="Waszak, Joanna" userId="b4898d0e-d51e-46c4-a336-9a6df88c0e62" providerId="ADAL" clId="{2175E9D9-22D0-4148-A2FF-1BC52709FAAA}" dt="2025-11-02T11:32:14.384" v="218" actId="20577"/>
          <ac:spMkLst>
            <pc:docMk/>
            <pc:sldMk cId="1488947891" sldId="276"/>
            <ac:spMk id="9" creationId="{32529EB1-97A4-8E79-D7E7-3404B4A13CF5}"/>
          </ac:spMkLst>
        </pc:spChg>
      </pc:sldChg>
      <pc:sldChg chg="modSp add mod">
        <pc:chgData name="Waszak, Joanna" userId="b4898d0e-d51e-46c4-a336-9a6df88c0e62" providerId="ADAL" clId="{2175E9D9-22D0-4148-A2FF-1BC52709FAAA}" dt="2025-11-02T11:45:37.232" v="440" actId="27636"/>
        <pc:sldMkLst>
          <pc:docMk/>
          <pc:sldMk cId="2382422082" sldId="277"/>
        </pc:sldMkLst>
        <pc:spChg chg="mod">
          <ac:chgData name="Waszak, Joanna" userId="b4898d0e-d51e-46c4-a336-9a6df88c0e62" providerId="ADAL" clId="{2175E9D9-22D0-4148-A2FF-1BC52709FAAA}" dt="2025-11-02T11:45:37.232" v="440" actId="27636"/>
          <ac:spMkLst>
            <pc:docMk/>
            <pc:sldMk cId="2382422082" sldId="277"/>
            <ac:spMk id="6" creationId="{FB867638-5588-77D9-8D1B-F9CBFDB0A360}"/>
          </ac:spMkLst>
        </pc:spChg>
        <pc:spChg chg="mod">
          <ac:chgData name="Waszak, Joanna" userId="b4898d0e-d51e-46c4-a336-9a6df88c0e62" providerId="ADAL" clId="{2175E9D9-22D0-4148-A2FF-1BC52709FAAA}" dt="2025-11-02T11:41:22.859" v="411" actId="20577"/>
          <ac:spMkLst>
            <pc:docMk/>
            <pc:sldMk cId="2382422082" sldId="277"/>
            <ac:spMk id="8" creationId="{D042F7B3-1489-F68E-74EA-6A593A2913F7}"/>
          </ac:spMkLst>
        </pc:spChg>
        <pc:spChg chg="mod">
          <ac:chgData name="Waszak, Joanna" userId="b4898d0e-d51e-46c4-a336-9a6df88c0e62" providerId="ADAL" clId="{2175E9D9-22D0-4148-A2FF-1BC52709FAAA}" dt="2025-11-02T11:43:21.722" v="434" actId="20577"/>
          <ac:spMkLst>
            <pc:docMk/>
            <pc:sldMk cId="2382422082" sldId="277"/>
            <ac:spMk id="9" creationId="{32743AC7-B4FE-20F2-BD02-E4E723B36B4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D5ABC-C7F3-4618-BB3E-7C86F26373D2}" type="datetimeFigureOut">
              <a:rPr lang="pl-PL" smtClean="0"/>
              <a:t>04.11.2025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DFC02-B624-4D2F-B6A4-D249D38DC4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881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44416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1031"/>
            <a:ext cx="12191999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0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0" y="23446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3800"/>
          </a:xfrm>
          <a:prstGeom prst="rect">
            <a:avLst/>
          </a:prstGeom>
          <a:ln>
            <a:noFill/>
          </a:ln>
          <a:effectLst>
            <a:outerShdw blurRad="520700" dist="139700" dir="5400000" sx="98000" sy="98000" algn="tl" rotWithShape="0">
              <a:srgbClr val="333333">
                <a:alpha val="40000"/>
              </a:srgbClr>
            </a:outerShdw>
          </a:effectLst>
        </p:spPr>
      </p:pic>
      <p:sp>
        <p:nvSpPr>
          <p:cNvPr id="12" name="Prostokąt 11"/>
          <p:cNvSpPr/>
          <p:nvPr userDrawn="1"/>
        </p:nvSpPr>
        <p:spPr>
          <a:xfrm>
            <a:off x="0" y="6008077"/>
            <a:ext cx="12192000" cy="1084384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3738" y="2094278"/>
            <a:ext cx="10515600" cy="607891"/>
          </a:xfrm>
        </p:spPr>
        <p:txBody>
          <a:bodyPr>
            <a:normAutofit/>
          </a:bodyPr>
          <a:lstStyle>
            <a:lvl1pPr>
              <a:defRPr sz="2800">
                <a:latin typeface="Montserrat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Prostokąt 3"/>
          <p:cNvSpPr/>
          <p:nvPr userDrawn="1"/>
        </p:nvSpPr>
        <p:spPr>
          <a:xfrm>
            <a:off x="6107723" y="281354"/>
            <a:ext cx="5756031" cy="59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3800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5310554" y="281354"/>
            <a:ext cx="4765432" cy="59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385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69900" y="5685692"/>
            <a:ext cx="11681069" cy="10726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buClrTx/>
              <a:buFontTx/>
            </a:pPr>
            <a:r>
              <a:rPr lang="pl-PL" sz="2000" b="1" dirty="0">
                <a:latin typeface="Montserrat" pitchFamily="2" charset="-18"/>
              </a:rPr>
              <a:t>NAZWA FIRMY: </a:t>
            </a:r>
            <a:r>
              <a:rPr lang="pl-PL" sz="2000" dirty="0">
                <a:latin typeface="Montserrat" pitchFamily="2" charset="-18"/>
              </a:rPr>
              <a:t/>
            </a:r>
            <a:br>
              <a:rPr lang="pl-PL" sz="2000" dirty="0">
                <a:latin typeface="Montserrat" pitchFamily="2" charset="-18"/>
              </a:rPr>
            </a:br>
            <a:r>
              <a:rPr lang="pl-PL" sz="2000" b="1" dirty="0">
                <a:latin typeface="Montserrat" pitchFamily="2" charset="-18"/>
              </a:rPr>
              <a:t>KATEGORIA: </a:t>
            </a:r>
            <a:r>
              <a:rPr lang="pl-PL" sz="2000" dirty="0">
                <a:latin typeface="Montserrat" pitchFamily="2" charset="-18"/>
              </a:rPr>
              <a:t>PLAN TRANSFORMACJI ENERGETYCZNEJ MŚP</a:t>
            </a:r>
          </a:p>
          <a:p>
            <a:pPr algn="l">
              <a:lnSpc>
                <a:spcPct val="150000"/>
              </a:lnSpc>
              <a:buClrTx/>
              <a:buFontTx/>
            </a:pPr>
            <a:r>
              <a:rPr lang="pl-PL" sz="2000" b="1" dirty="0">
                <a:latin typeface="Montserrat" pitchFamily="2" charset="-18"/>
              </a:rPr>
              <a:t>PODKATEGORIA: </a:t>
            </a:r>
          </a:p>
        </p:txBody>
      </p:sp>
    </p:spTree>
    <p:extLst>
      <p:ext uri="{BB962C8B-B14F-4D97-AF65-F5344CB8AC3E}">
        <p14:creationId xmlns:p14="http://schemas.microsoft.com/office/powerpoint/2010/main" val="160658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BC2984D-BF71-474E-1334-95E6D6CC1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xmlns="" id="{2CF27C4C-D743-C0AD-E47E-83E7F78753B2}"/>
              </a:ext>
            </a:extLst>
          </p:cNvPr>
          <p:cNvSpPr txBox="1">
            <a:spLocks/>
          </p:cNvSpPr>
          <p:nvPr/>
        </p:nvSpPr>
        <p:spPr>
          <a:xfrm>
            <a:off x="8792308" y="6322523"/>
            <a:ext cx="2754924" cy="60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pPr algn="r">
              <a:buClrTx/>
              <a:buFontTx/>
            </a:pP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NAZWA FIRMY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A532E0B9-948B-8488-DBFF-710583CD57A7}"/>
              </a:ext>
            </a:extLst>
          </p:cNvPr>
          <p:cNvSpPr txBox="1">
            <a:spLocks/>
          </p:cNvSpPr>
          <p:nvPr/>
        </p:nvSpPr>
        <p:spPr>
          <a:xfrm>
            <a:off x="5302332" y="274350"/>
            <a:ext cx="4773881" cy="616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</a:pPr>
            <a:r>
              <a:rPr lang="pl-PL" sz="2000" dirty="0">
                <a:latin typeface="Montserrat" pitchFamily="2" charset="-18"/>
              </a:rPr>
              <a:t>PLAN TRANSFORMACJI ENERGETYCZNEJ MŚP</a:t>
            </a:r>
          </a:p>
        </p:txBody>
      </p:sp>
      <p:sp>
        <p:nvSpPr>
          <p:cNvPr id="7" name="Google Shape;256;g27e4d16601f_0_262">
            <a:extLst>
              <a:ext uri="{FF2B5EF4-FFF2-40B4-BE49-F238E27FC236}">
                <a16:creationId xmlns:a16="http://schemas.microsoft.com/office/drawing/2014/main" xmlns="" id="{9DE17A3A-1958-4261-820F-888ED1595F85}"/>
              </a:ext>
            </a:extLst>
          </p:cNvPr>
          <p:cNvSpPr/>
          <p:nvPr/>
        </p:nvSpPr>
        <p:spPr>
          <a:xfrm>
            <a:off x="396237" y="1785408"/>
            <a:ext cx="11471700" cy="421800"/>
          </a:xfrm>
          <a:prstGeom prst="rect">
            <a:avLst/>
          </a:prstGeom>
          <a:solidFill>
            <a:srgbClr val="44546A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powinno być zawarte na slajdzie: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7;g27e4d16601f_0_262">
            <a:extLst>
              <a:ext uri="{FF2B5EF4-FFF2-40B4-BE49-F238E27FC236}">
                <a16:creationId xmlns:a16="http://schemas.microsoft.com/office/drawing/2014/main" xmlns="" id="{096AB05F-7098-A950-2DD0-2ECB9DC196BA}"/>
              </a:ext>
            </a:extLst>
          </p:cNvPr>
          <p:cNvSpPr/>
          <p:nvPr/>
        </p:nvSpPr>
        <p:spPr>
          <a:xfrm>
            <a:off x="394625" y="2284306"/>
            <a:ext cx="11471700" cy="738294"/>
          </a:xfrm>
          <a:prstGeom prst="rect">
            <a:avLst/>
          </a:prstGeom>
          <a:solidFill>
            <a:srgbClr val="BFBFBF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Cele w zakresie energii i klimatu (w tym redukcji CO2)</a:t>
            </a:r>
          </a:p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</a:rPr>
              <a:t>erminy ich realizacji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6;g27e4d16601f_0_262">
            <a:extLst>
              <a:ext uri="{FF2B5EF4-FFF2-40B4-BE49-F238E27FC236}">
                <a16:creationId xmlns:a16="http://schemas.microsoft.com/office/drawing/2014/main" xmlns="" id="{EE59019F-3B02-5E0C-8AFC-D871ECA62530}"/>
              </a:ext>
            </a:extLst>
          </p:cNvPr>
          <p:cNvSpPr/>
          <p:nvPr/>
        </p:nvSpPr>
        <p:spPr>
          <a:xfrm>
            <a:off x="6102679" y="1191189"/>
            <a:ext cx="6089321" cy="421800"/>
          </a:xfrm>
          <a:prstGeom prst="rect">
            <a:avLst/>
          </a:prstGeom>
          <a:solidFill>
            <a:srgbClr val="802A70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SzPts val="1600"/>
            </a:pPr>
            <a:r>
              <a:rPr lang="pl-PL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CELE </a:t>
            </a:r>
            <a:r>
              <a:rPr lang="pl-P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 TERMINY</a:t>
            </a: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36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0978DD-A20C-CA4A-8C03-71767F4BF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xmlns="" id="{251010CE-6D5A-0B2B-93AA-2B3D23DA18B3}"/>
              </a:ext>
            </a:extLst>
          </p:cNvPr>
          <p:cNvSpPr txBox="1">
            <a:spLocks/>
          </p:cNvSpPr>
          <p:nvPr/>
        </p:nvSpPr>
        <p:spPr>
          <a:xfrm>
            <a:off x="8792308" y="6322523"/>
            <a:ext cx="2754924" cy="60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pPr algn="r">
              <a:buClrTx/>
              <a:buFontTx/>
            </a:pP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NAZWA FIRMY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E64CCC7A-4A8F-7881-708D-3A81987C85F9}"/>
              </a:ext>
            </a:extLst>
          </p:cNvPr>
          <p:cNvSpPr txBox="1">
            <a:spLocks/>
          </p:cNvSpPr>
          <p:nvPr/>
        </p:nvSpPr>
        <p:spPr>
          <a:xfrm>
            <a:off x="5320146" y="274350"/>
            <a:ext cx="4750130" cy="616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</a:pPr>
            <a:r>
              <a:rPr lang="pl-PL" sz="2000" dirty="0">
                <a:latin typeface="Montserrat" pitchFamily="2" charset="-18"/>
              </a:rPr>
              <a:t>PLAN TRANSFORMACJI ENERGETYCZNEJ MŚP</a:t>
            </a:r>
          </a:p>
        </p:txBody>
      </p:sp>
      <p:sp>
        <p:nvSpPr>
          <p:cNvPr id="7" name="Google Shape;256;g27e4d16601f_0_262">
            <a:extLst>
              <a:ext uri="{FF2B5EF4-FFF2-40B4-BE49-F238E27FC236}">
                <a16:creationId xmlns:a16="http://schemas.microsoft.com/office/drawing/2014/main" xmlns="" id="{8D4AEEAC-F77B-9762-297A-4D449EB47DD9}"/>
              </a:ext>
            </a:extLst>
          </p:cNvPr>
          <p:cNvSpPr/>
          <p:nvPr/>
        </p:nvSpPr>
        <p:spPr>
          <a:xfrm>
            <a:off x="396237" y="1785408"/>
            <a:ext cx="11471700" cy="421800"/>
          </a:xfrm>
          <a:prstGeom prst="rect">
            <a:avLst/>
          </a:prstGeom>
          <a:solidFill>
            <a:srgbClr val="44546A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powinno być zawarte na slajdzie: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7;g27e4d16601f_0_262">
            <a:extLst>
              <a:ext uri="{FF2B5EF4-FFF2-40B4-BE49-F238E27FC236}">
                <a16:creationId xmlns:a16="http://schemas.microsoft.com/office/drawing/2014/main" xmlns="" id="{67E118D0-DD1D-306E-EF05-220EC4454245}"/>
              </a:ext>
            </a:extLst>
          </p:cNvPr>
          <p:cNvSpPr/>
          <p:nvPr/>
        </p:nvSpPr>
        <p:spPr>
          <a:xfrm>
            <a:off x="394625" y="2284306"/>
            <a:ext cx="11471700" cy="421800"/>
          </a:xfrm>
          <a:prstGeom prst="rect">
            <a:avLst/>
          </a:prstGeom>
          <a:solidFill>
            <a:srgbClr val="BFBFBF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Przewidziane inwestycje (opis sposobu dojścia do celów)</a:t>
            </a: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6;g27e4d16601f_0_262">
            <a:extLst>
              <a:ext uri="{FF2B5EF4-FFF2-40B4-BE49-F238E27FC236}">
                <a16:creationId xmlns:a16="http://schemas.microsoft.com/office/drawing/2014/main" xmlns="" id="{8061B2C6-3FD5-F5CC-A2BD-710AAA697207}"/>
              </a:ext>
            </a:extLst>
          </p:cNvPr>
          <p:cNvSpPr/>
          <p:nvPr/>
        </p:nvSpPr>
        <p:spPr>
          <a:xfrm>
            <a:off x="6102679" y="1191189"/>
            <a:ext cx="6089321" cy="421800"/>
          </a:xfrm>
          <a:prstGeom prst="rect">
            <a:avLst/>
          </a:prstGeom>
          <a:solidFill>
            <a:srgbClr val="802A70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SzPts val="1600"/>
            </a:pPr>
            <a:r>
              <a:rPr lang="pl-P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PLAN REALIZACJI</a:t>
            </a: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915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2A9C28-9C71-BB84-2D5C-C9B3448E1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xmlns="" id="{396725C7-BD09-6BD8-4A56-F21690C1D1C3}"/>
              </a:ext>
            </a:extLst>
          </p:cNvPr>
          <p:cNvSpPr txBox="1">
            <a:spLocks/>
          </p:cNvSpPr>
          <p:nvPr/>
        </p:nvSpPr>
        <p:spPr>
          <a:xfrm>
            <a:off x="8792308" y="6322523"/>
            <a:ext cx="2754924" cy="60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pPr algn="r">
              <a:buClrTx/>
              <a:buFontTx/>
            </a:pP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NAZWA FIRMY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AC662643-651D-8DF2-9DCE-B1B3439D6D6B}"/>
              </a:ext>
            </a:extLst>
          </p:cNvPr>
          <p:cNvSpPr txBox="1">
            <a:spLocks/>
          </p:cNvSpPr>
          <p:nvPr/>
        </p:nvSpPr>
        <p:spPr>
          <a:xfrm>
            <a:off x="5296396" y="274350"/>
            <a:ext cx="4779818" cy="616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</a:pPr>
            <a:r>
              <a:rPr lang="pl-PL" sz="2000" dirty="0">
                <a:latin typeface="Montserrat" pitchFamily="2" charset="-18"/>
              </a:rPr>
              <a:t>PLAN TRANSFORMACJI ENERGETYCZNEJ MŚP</a:t>
            </a:r>
          </a:p>
        </p:txBody>
      </p:sp>
      <p:sp>
        <p:nvSpPr>
          <p:cNvPr id="7" name="Google Shape;256;g27e4d16601f_0_262">
            <a:extLst>
              <a:ext uri="{FF2B5EF4-FFF2-40B4-BE49-F238E27FC236}">
                <a16:creationId xmlns:a16="http://schemas.microsoft.com/office/drawing/2014/main" xmlns="" id="{BA83F0A9-2F82-4D2B-94DD-7FC1BE69F053}"/>
              </a:ext>
            </a:extLst>
          </p:cNvPr>
          <p:cNvSpPr/>
          <p:nvPr/>
        </p:nvSpPr>
        <p:spPr>
          <a:xfrm>
            <a:off x="396237" y="1785408"/>
            <a:ext cx="11471700" cy="421800"/>
          </a:xfrm>
          <a:prstGeom prst="rect">
            <a:avLst/>
          </a:prstGeom>
          <a:solidFill>
            <a:srgbClr val="44546A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powinno być zawarte na slajdzie: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7;g27e4d16601f_0_262">
            <a:extLst>
              <a:ext uri="{FF2B5EF4-FFF2-40B4-BE49-F238E27FC236}">
                <a16:creationId xmlns:a16="http://schemas.microsoft.com/office/drawing/2014/main" xmlns="" id="{EFB36356-4E17-8BC8-AEDA-9E1CA4360AD9}"/>
              </a:ext>
            </a:extLst>
          </p:cNvPr>
          <p:cNvSpPr/>
          <p:nvPr/>
        </p:nvSpPr>
        <p:spPr>
          <a:xfrm>
            <a:off x="394625" y="2284306"/>
            <a:ext cx="11471700" cy="421800"/>
          </a:xfrm>
          <a:prstGeom prst="rect">
            <a:avLst/>
          </a:prstGeom>
          <a:solidFill>
            <a:srgbClr val="BFBFBF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Mechanizmy monitorowania i odpowiedzialności za realizacje celów</a:t>
            </a: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6;g27e4d16601f_0_262">
            <a:extLst>
              <a:ext uri="{FF2B5EF4-FFF2-40B4-BE49-F238E27FC236}">
                <a16:creationId xmlns:a16="http://schemas.microsoft.com/office/drawing/2014/main" xmlns="" id="{32529EB1-97A4-8E79-D7E7-3404B4A13CF5}"/>
              </a:ext>
            </a:extLst>
          </p:cNvPr>
          <p:cNvSpPr/>
          <p:nvPr/>
        </p:nvSpPr>
        <p:spPr>
          <a:xfrm>
            <a:off x="6102679" y="1191189"/>
            <a:ext cx="6089321" cy="421800"/>
          </a:xfrm>
          <a:prstGeom prst="rect">
            <a:avLst/>
          </a:prstGeom>
          <a:solidFill>
            <a:srgbClr val="802A70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SzPts val="1600"/>
            </a:pPr>
            <a:r>
              <a:rPr lang="pl-P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MONITORING I ODPOWIEDZIALNOŚĆ</a:t>
            </a: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8947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9D36C63-5582-D6A7-F7F9-E9D843080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xmlns="" id="{47B84219-83A7-1D8A-DE64-53BC0F6D3148}"/>
              </a:ext>
            </a:extLst>
          </p:cNvPr>
          <p:cNvSpPr txBox="1">
            <a:spLocks/>
          </p:cNvSpPr>
          <p:nvPr/>
        </p:nvSpPr>
        <p:spPr>
          <a:xfrm>
            <a:off x="8792308" y="6322523"/>
            <a:ext cx="2754924" cy="60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pPr algn="r">
              <a:buClrTx/>
              <a:buFontTx/>
            </a:pP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NAZWA FIRMY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FB867638-5588-77D9-8D1B-F9CBFDB0A360}"/>
              </a:ext>
            </a:extLst>
          </p:cNvPr>
          <p:cNvSpPr txBox="1">
            <a:spLocks/>
          </p:cNvSpPr>
          <p:nvPr/>
        </p:nvSpPr>
        <p:spPr>
          <a:xfrm>
            <a:off x="5278582" y="274350"/>
            <a:ext cx="4797631" cy="616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</a:pPr>
            <a:r>
              <a:rPr lang="pl-PL" sz="2000" dirty="0">
                <a:latin typeface="Montserrat" pitchFamily="2" charset="-18"/>
              </a:rPr>
              <a:t>PLAN TRANSFORMACJI ENERGETYCZNEJ MŚP</a:t>
            </a:r>
          </a:p>
        </p:txBody>
      </p:sp>
      <p:sp>
        <p:nvSpPr>
          <p:cNvPr id="7" name="Google Shape;256;g27e4d16601f_0_262">
            <a:extLst>
              <a:ext uri="{FF2B5EF4-FFF2-40B4-BE49-F238E27FC236}">
                <a16:creationId xmlns:a16="http://schemas.microsoft.com/office/drawing/2014/main" xmlns="" id="{884FFED1-A7FF-5D33-CF16-58B37EE11044}"/>
              </a:ext>
            </a:extLst>
          </p:cNvPr>
          <p:cNvSpPr/>
          <p:nvPr/>
        </p:nvSpPr>
        <p:spPr>
          <a:xfrm>
            <a:off x="396237" y="1785408"/>
            <a:ext cx="11471700" cy="421800"/>
          </a:xfrm>
          <a:prstGeom prst="rect">
            <a:avLst/>
          </a:prstGeom>
          <a:solidFill>
            <a:srgbClr val="44546A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powinno być zawarte na slajdzie: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7;g27e4d16601f_0_262">
            <a:extLst>
              <a:ext uri="{FF2B5EF4-FFF2-40B4-BE49-F238E27FC236}">
                <a16:creationId xmlns:a16="http://schemas.microsoft.com/office/drawing/2014/main" xmlns="" id="{D042F7B3-1489-F68E-74EA-6A593A2913F7}"/>
              </a:ext>
            </a:extLst>
          </p:cNvPr>
          <p:cNvSpPr/>
          <p:nvPr/>
        </p:nvSpPr>
        <p:spPr>
          <a:xfrm>
            <a:off x="394625" y="2284306"/>
            <a:ext cx="11471700" cy="700194"/>
          </a:xfrm>
          <a:prstGeom prst="rect">
            <a:avLst/>
          </a:prstGeom>
          <a:solidFill>
            <a:srgbClr val="BFBFBF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Poziom uwzględnienia w planie biznesowym</a:t>
            </a:r>
          </a:p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</a:rPr>
              <a:t>formacja o planowanym udziale wydatków na inwestycje w transformację energetyczną w całości wydatków inwestycyjnych</a:t>
            </a: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dirty="0">
              <a:solidFill>
                <a:srgbClr val="802A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6;g27e4d16601f_0_262">
            <a:extLst>
              <a:ext uri="{FF2B5EF4-FFF2-40B4-BE49-F238E27FC236}">
                <a16:creationId xmlns:a16="http://schemas.microsoft.com/office/drawing/2014/main" xmlns="" id="{32743AC7-B4FE-20F2-BD02-E4E723B36B4D}"/>
              </a:ext>
            </a:extLst>
          </p:cNvPr>
          <p:cNvSpPr/>
          <p:nvPr/>
        </p:nvSpPr>
        <p:spPr>
          <a:xfrm>
            <a:off x="6102679" y="1191189"/>
            <a:ext cx="6089321" cy="421800"/>
          </a:xfrm>
          <a:prstGeom prst="rect">
            <a:avLst/>
          </a:prstGeom>
          <a:solidFill>
            <a:srgbClr val="802A70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SzPts val="1600"/>
            </a:pPr>
            <a:r>
              <a:rPr lang="pl-P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WŁĄCZENIE W PLANY BIZNESOWE</a:t>
            </a: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24220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117077-1d3a-4fab-a530-5fca73731d93">
      <Terms xmlns="http://schemas.microsoft.com/office/infopath/2007/PartnerControls"/>
    </lcf76f155ced4ddcb4097134ff3c332f>
    <TaxCatchAll xmlns="197bee80-fd8b-4d62-aef4-ef9607ff10a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74E749966D3941B1C072FE4B15D372" ma:contentTypeVersion="11" ma:contentTypeDescription="Utwórz nowy dokument." ma:contentTypeScope="" ma:versionID="5f2d4b63b63e892adc3f4b73f131497d">
  <xsd:schema xmlns:xsd="http://www.w3.org/2001/XMLSchema" xmlns:xs="http://www.w3.org/2001/XMLSchema" xmlns:p="http://schemas.microsoft.com/office/2006/metadata/properties" xmlns:ns2="4f117077-1d3a-4fab-a530-5fca73731d93" xmlns:ns3="197bee80-fd8b-4d62-aef4-ef9607ff10ae" targetNamespace="http://schemas.microsoft.com/office/2006/metadata/properties" ma:root="true" ma:fieldsID="2946f2532c9c514f91b170e6542ed7e6" ns2:_="" ns3:_="">
    <xsd:import namespace="4f117077-1d3a-4fab-a530-5fca73731d93"/>
    <xsd:import namespace="197bee80-fd8b-4d62-aef4-ef9607ff1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17077-1d3a-4fab-a530-5fca73731d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ed2bc115-f314-4df2-a102-4eef0e4978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bee80-fd8b-4d62-aef4-ef9607ff10a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444ec1e-38d5-4eb7-8581-aaec2b5c4c56}" ma:internalName="TaxCatchAll" ma:showField="CatchAllData" ma:web="197bee80-fd8b-4d62-aef4-ef9607ff1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BEB2BB-6DEF-4EE3-82B1-FFB0F95601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A59D8D-C83E-4332-BA13-947834A89F66}">
  <ds:schemaRefs>
    <ds:schemaRef ds:uri="http://schemas.microsoft.com/office/2006/metadata/properties"/>
    <ds:schemaRef ds:uri="http://schemas.microsoft.com/office/infopath/2007/PartnerControls"/>
    <ds:schemaRef ds:uri="4f117077-1d3a-4fab-a530-5fca73731d93"/>
    <ds:schemaRef ds:uri="197bee80-fd8b-4d62-aef4-ef9607ff10ae"/>
  </ds:schemaRefs>
</ds:datastoreItem>
</file>

<file path=customXml/itemProps3.xml><?xml version="1.0" encoding="utf-8"?>
<ds:datastoreItem xmlns:ds="http://schemas.openxmlformats.org/officeDocument/2006/customXml" ds:itemID="{E90C6662-6903-46C1-BEF4-AFDF245187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117077-1d3a-4fab-a530-5fca73731d93"/>
    <ds:schemaRef ds:uri="197bee80-fd8b-4d62-aef4-ef9607ff1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2f063bf-ce3a-473c-8609-3866002c85b0}" enabled="1" method="Standard" siteId="{b914a242-e718-443b-a47c-6b4c649d8c0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117</Words>
  <Application>Microsoft Office PowerPoint</Application>
  <PresentationFormat>Panoramiczny</PresentationFormat>
  <Paragraphs>28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Czyczuk-Oziębło Joanna</dc:creator>
  <cp:lastModifiedBy>Kurek Patrycja</cp:lastModifiedBy>
  <cp:revision>19</cp:revision>
  <dcterms:created xsi:type="dcterms:W3CDTF">2023-08-31T12:51:35Z</dcterms:created>
  <dcterms:modified xsi:type="dcterms:W3CDTF">2025-11-04T14:16:45Z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0x010100FE74E749966D3941B1C072FE4B15D372</vt:lpwstr>
  </property>
  <property fmtid="{D5CDD505-2E9C-101B-9397-08002B2CF9AE}" pid="3" name="MediaServiceImageTags">
    <vt:lpwstr/>
  </property>
</Properties>
</file>