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  <Override PartName="/docMetadata/LabelInfo.xml" ContentType="application/vnd.ms-office.classificationlabel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2" r:id="rId4"/>
  </p:sldMasterIdLst>
  <p:notesMasterIdLst>
    <p:notesMasterId r:id="rId11"/>
  </p:notesMasterIdLst>
  <p:handoutMasterIdLst>
    <p:handoutMasterId r:id="rId12"/>
  </p:handoutMasterIdLst>
  <p:sldIdLst>
    <p:sldId id="272" r:id="rId5"/>
    <p:sldId id="274" r:id="rId6"/>
    <p:sldId id="275" r:id="rId7"/>
    <p:sldId id="276" r:id="rId8"/>
    <p:sldId id="277" r:id="rId9"/>
    <p:sldId id="278" r:id="rId1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1" roundtripDataSignature="AMtx7mhmMUp+sIkN8Uej6R29LV67PNLMg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0FDD7DF-396C-477E-9AED-2AB739EEAA90}" v="6" dt="2025-11-02T11:34:59.554"/>
    <p1510:client id="{E04F335E-01B4-460F-8291-FB882716474A}" v="18" dt="2025-11-02T12:01:03.372"/>
    <p1510:client id="{FE5C655B-8950-45A2-BB4E-EB13732A2AA9}" v="3" dt="2025-11-02T11:45:37.21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10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180" y="6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26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21" Type="http://customschemas.google.com/relationships/presentationmetadata" Target="metadata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5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22" Type="http://schemas.openxmlformats.org/officeDocument/2006/relationships/presProps" Target="presProps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szak, Joanna" userId="b4898d0e-d51e-46c4-a336-9a6df88c0e62" providerId="ADAL" clId="{2175E9D9-22D0-4148-A2FF-1BC52709FAAA}"/>
    <pc:docChg chg="custSel addSld delSld modSld">
      <pc:chgData name="Waszak, Joanna" userId="b4898d0e-d51e-46c4-a336-9a6df88c0e62" providerId="ADAL" clId="{2175E9D9-22D0-4148-A2FF-1BC52709FAAA}" dt="2025-11-02T12:01:09.575" v="678" actId="108"/>
      <pc:docMkLst>
        <pc:docMk/>
      </pc:docMkLst>
      <pc:sldChg chg="modSp mod">
        <pc:chgData name="Waszak, Joanna" userId="b4898d0e-d51e-46c4-a336-9a6df88c0e62" providerId="ADAL" clId="{2175E9D9-22D0-4148-A2FF-1BC52709FAAA}" dt="2025-11-02T11:46:19.827" v="460" actId="20577"/>
        <pc:sldMkLst>
          <pc:docMk/>
          <pc:sldMk cId="1606589328" sldId="272"/>
        </pc:sldMkLst>
        <pc:spChg chg="mod">
          <ac:chgData name="Waszak, Joanna" userId="b4898d0e-d51e-46c4-a336-9a6df88c0e62" providerId="ADAL" clId="{2175E9D9-22D0-4148-A2FF-1BC52709FAAA}" dt="2025-11-02T11:46:19.827" v="460" actId="20577"/>
          <ac:spMkLst>
            <pc:docMk/>
            <pc:sldMk cId="1606589328" sldId="272"/>
            <ac:spMk id="4" creationId="{00000000-0000-0000-0000-000000000000}"/>
          </ac:spMkLst>
        </pc:spChg>
      </pc:sldChg>
      <pc:sldChg chg="modSp del mod">
        <pc:chgData name="Waszak, Joanna" userId="b4898d0e-d51e-46c4-a336-9a6df88c0e62" providerId="ADAL" clId="{2175E9D9-22D0-4148-A2FF-1BC52709FAAA}" dt="2025-11-02T11:29:22.871" v="161" actId="2696"/>
        <pc:sldMkLst>
          <pc:docMk/>
          <pc:sldMk cId="779200457" sldId="273"/>
        </pc:sldMkLst>
        <pc:spChg chg="mod">
          <ac:chgData name="Waszak, Joanna" userId="b4898d0e-d51e-46c4-a336-9a6df88c0e62" providerId="ADAL" clId="{2175E9D9-22D0-4148-A2FF-1BC52709FAAA}" dt="2025-11-02T11:25:02.022" v="55" actId="27636"/>
          <ac:spMkLst>
            <pc:docMk/>
            <pc:sldMk cId="779200457" sldId="273"/>
            <ac:spMk id="6" creationId="{00000000-0000-0000-0000-000000000000}"/>
          </ac:spMkLst>
        </pc:spChg>
        <pc:spChg chg="mod">
          <ac:chgData name="Waszak, Joanna" userId="b4898d0e-d51e-46c4-a336-9a6df88c0e62" providerId="ADAL" clId="{2175E9D9-22D0-4148-A2FF-1BC52709FAAA}" dt="2025-11-02T11:28:18.730" v="120" actId="20577"/>
          <ac:spMkLst>
            <pc:docMk/>
            <pc:sldMk cId="779200457" sldId="273"/>
            <ac:spMk id="8" creationId="{00000000-0000-0000-0000-000000000000}"/>
          </ac:spMkLst>
        </pc:spChg>
        <pc:spChg chg="mod">
          <ac:chgData name="Waszak, Joanna" userId="b4898d0e-d51e-46c4-a336-9a6df88c0e62" providerId="ADAL" clId="{2175E9D9-22D0-4148-A2FF-1BC52709FAAA}" dt="2025-11-02T11:28:21.665" v="122" actId="20577"/>
          <ac:spMkLst>
            <pc:docMk/>
            <pc:sldMk cId="779200457" sldId="273"/>
            <ac:spMk id="9" creationId="{00000000-0000-0000-0000-000000000000}"/>
          </ac:spMkLst>
        </pc:spChg>
      </pc:sldChg>
      <pc:sldChg chg="modSp add mod">
        <pc:chgData name="Waszak, Joanna" userId="b4898d0e-d51e-46c4-a336-9a6df88c0e62" providerId="ADAL" clId="{2175E9D9-22D0-4148-A2FF-1BC52709FAAA}" dt="2025-11-02T11:47:56.794" v="508" actId="14100"/>
        <pc:sldMkLst>
          <pc:docMk/>
          <pc:sldMk cId="1182360140" sldId="274"/>
        </pc:sldMkLst>
        <pc:spChg chg="mod">
          <ac:chgData name="Waszak, Joanna" userId="b4898d0e-d51e-46c4-a336-9a6df88c0e62" providerId="ADAL" clId="{2175E9D9-22D0-4148-A2FF-1BC52709FAAA}" dt="2025-11-02T11:46:30.107" v="461"/>
          <ac:spMkLst>
            <pc:docMk/>
            <pc:sldMk cId="1182360140" sldId="274"/>
            <ac:spMk id="6" creationId="{A532E0B9-948B-8488-DBFF-710583CD57A7}"/>
          </ac:spMkLst>
        </pc:spChg>
        <pc:spChg chg="mod">
          <ac:chgData name="Waszak, Joanna" userId="b4898d0e-d51e-46c4-a336-9a6df88c0e62" providerId="ADAL" clId="{2175E9D9-22D0-4148-A2FF-1BC52709FAAA}" dt="2025-11-02T11:47:56.794" v="508" actId="14100"/>
          <ac:spMkLst>
            <pc:docMk/>
            <pc:sldMk cId="1182360140" sldId="274"/>
            <ac:spMk id="8" creationId="{096AB05F-7098-A950-2DD0-2ECB9DC196BA}"/>
          </ac:spMkLst>
        </pc:spChg>
        <pc:spChg chg="mod">
          <ac:chgData name="Waszak, Joanna" userId="b4898d0e-d51e-46c4-a336-9a6df88c0e62" providerId="ADAL" clId="{2175E9D9-22D0-4148-A2FF-1BC52709FAAA}" dt="2025-11-02T11:47:26.627" v="481" actId="20577"/>
          <ac:spMkLst>
            <pc:docMk/>
            <pc:sldMk cId="1182360140" sldId="274"/>
            <ac:spMk id="9" creationId="{EE59019F-3B02-5E0C-8AFC-D871ECA62530}"/>
          </ac:spMkLst>
        </pc:spChg>
      </pc:sldChg>
      <pc:sldChg chg="modSp add mod">
        <pc:chgData name="Waszak, Joanna" userId="b4898d0e-d51e-46c4-a336-9a6df88c0e62" providerId="ADAL" clId="{2175E9D9-22D0-4148-A2FF-1BC52709FAAA}" dt="2025-11-02T11:48:58.887" v="530" actId="20577"/>
        <pc:sldMkLst>
          <pc:docMk/>
          <pc:sldMk cId="1479159804" sldId="275"/>
        </pc:sldMkLst>
        <pc:spChg chg="mod">
          <ac:chgData name="Waszak, Joanna" userId="b4898d0e-d51e-46c4-a336-9a6df88c0e62" providerId="ADAL" clId="{2175E9D9-22D0-4148-A2FF-1BC52709FAAA}" dt="2025-11-02T11:46:33.875" v="462"/>
          <ac:spMkLst>
            <pc:docMk/>
            <pc:sldMk cId="1479159804" sldId="275"/>
            <ac:spMk id="6" creationId="{E64CCC7A-4A8F-7881-708D-3A81987C85F9}"/>
          </ac:spMkLst>
        </pc:spChg>
        <pc:spChg chg="mod">
          <ac:chgData name="Waszak, Joanna" userId="b4898d0e-d51e-46c4-a336-9a6df88c0e62" providerId="ADAL" clId="{2175E9D9-22D0-4148-A2FF-1BC52709FAAA}" dt="2025-11-02T11:48:19.043" v="511" actId="20577"/>
          <ac:spMkLst>
            <pc:docMk/>
            <pc:sldMk cId="1479159804" sldId="275"/>
            <ac:spMk id="8" creationId="{67E118D0-DD1D-306E-EF05-220EC4454245}"/>
          </ac:spMkLst>
        </pc:spChg>
        <pc:spChg chg="mod">
          <ac:chgData name="Waszak, Joanna" userId="b4898d0e-d51e-46c4-a336-9a6df88c0e62" providerId="ADAL" clId="{2175E9D9-22D0-4148-A2FF-1BC52709FAAA}" dt="2025-11-02T11:48:58.887" v="530" actId="20577"/>
          <ac:spMkLst>
            <pc:docMk/>
            <pc:sldMk cId="1479159804" sldId="275"/>
            <ac:spMk id="9" creationId="{8061B2C6-3FD5-F5CC-A2BD-710AAA697207}"/>
          </ac:spMkLst>
        </pc:spChg>
      </pc:sldChg>
      <pc:sldChg chg="modSp add mod">
        <pc:chgData name="Waszak, Joanna" userId="b4898d0e-d51e-46c4-a336-9a6df88c0e62" providerId="ADAL" clId="{2175E9D9-22D0-4148-A2FF-1BC52709FAAA}" dt="2025-11-02T11:59:05.779" v="635" actId="108"/>
        <pc:sldMkLst>
          <pc:docMk/>
          <pc:sldMk cId="1488947891" sldId="276"/>
        </pc:sldMkLst>
        <pc:spChg chg="mod">
          <ac:chgData name="Waszak, Joanna" userId="b4898d0e-d51e-46c4-a336-9a6df88c0e62" providerId="ADAL" clId="{2175E9D9-22D0-4148-A2FF-1BC52709FAAA}" dt="2025-11-02T11:46:37.838" v="463"/>
          <ac:spMkLst>
            <pc:docMk/>
            <pc:sldMk cId="1488947891" sldId="276"/>
            <ac:spMk id="6" creationId="{AC662643-651D-8DF2-9DCE-B1B3439D6D6B}"/>
          </ac:spMkLst>
        </pc:spChg>
        <pc:spChg chg="mod">
          <ac:chgData name="Waszak, Joanna" userId="b4898d0e-d51e-46c4-a336-9a6df88c0e62" providerId="ADAL" clId="{2175E9D9-22D0-4148-A2FF-1BC52709FAAA}" dt="2025-11-02T11:59:05.779" v="635" actId="108"/>
          <ac:spMkLst>
            <pc:docMk/>
            <pc:sldMk cId="1488947891" sldId="276"/>
            <ac:spMk id="8" creationId="{EFB36356-4E17-8BC8-AEDA-9E1CA4360AD9}"/>
          </ac:spMkLst>
        </pc:spChg>
        <pc:spChg chg="mod">
          <ac:chgData name="Waszak, Joanna" userId="b4898d0e-d51e-46c4-a336-9a6df88c0e62" providerId="ADAL" clId="{2175E9D9-22D0-4148-A2FF-1BC52709FAAA}" dt="2025-11-02T11:49:57.634" v="538" actId="20577"/>
          <ac:spMkLst>
            <pc:docMk/>
            <pc:sldMk cId="1488947891" sldId="276"/>
            <ac:spMk id="9" creationId="{32529EB1-97A4-8E79-D7E7-3404B4A13CF5}"/>
          </ac:spMkLst>
        </pc:spChg>
      </pc:sldChg>
      <pc:sldChg chg="addSp delSp modSp add mod">
        <pc:chgData name="Waszak, Joanna" userId="b4898d0e-d51e-46c4-a336-9a6df88c0e62" providerId="ADAL" clId="{2175E9D9-22D0-4148-A2FF-1BC52709FAAA}" dt="2025-11-02T11:57:30.941" v="617" actId="1076"/>
        <pc:sldMkLst>
          <pc:docMk/>
          <pc:sldMk cId="2382422082" sldId="277"/>
        </pc:sldMkLst>
        <pc:spChg chg="add mod">
          <ac:chgData name="Waszak, Joanna" userId="b4898d0e-d51e-46c4-a336-9a6df88c0e62" providerId="ADAL" clId="{2175E9D9-22D0-4148-A2FF-1BC52709FAAA}" dt="2025-11-02T11:52:25.624" v="553"/>
          <ac:spMkLst>
            <pc:docMk/>
            <pc:sldMk cId="2382422082" sldId="277"/>
            <ac:spMk id="3" creationId="{ED00FE2C-C8E6-9977-0C0B-59003C8CE3E0}"/>
          </ac:spMkLst>
        </pc:spChg>
        <pc:spChg chg="add mod">
          <ac:chgData name="Waszak, Joanna" userId="b4898d0e-d51e-46c4-a336-9a6df88c0e62" providerId="ADAL" clId="{2175E9D9-22D0-4148-A2FF-1BC52709FAAA}" dt="2025-11-02T11:52:25.624" v="553"/>
          <ac:spMkLst>
            <pc:docMk/>
            <pc:sldMk cId="2382422082" sldId="277"/>
            <ac:spMk id="4" creationId="{6A4AB4E2-3973-7FCD-06D8-F54660A00FAC}"/>
          </ac:spMkLst>
        </pc:spChg>
        <pc:spChg chg="mod">
          <ac:chgData name="Waszak, Joanna" userId="b4898d0e-d51e-46c4-a336-9a6df88c0e62" providerId="ADAL" clId="{2175E9D9-22D0-4148-A2FF-1BC52709FAAA}" dt="2025-11-02T11:46:42.240" v="464"/>
          <ac:spMkLst>
            <pc:docMk/>
            <pc:sldMk cId="2382422082" sldId="277"/>
            <ac:spMk id="6" creationId="{FB867638-5588-77D9-8D1B-F9CBFDB0A360}"/>
          </ac:spMkLst>
        </pc:spChg>
        <pc:spChg chg="mod">
          <ac:chgData name="Waszak, Joanna" userId="b4898d0e-d51e-46c4-a336-9a6df88c0e62" providerId="ADAL" clId="{2175E9D9-22D0-4148-A2FF-1BC52709FAAA}" dt="2025-11-02T11:50:34.722" v="543" actId="14100"/>
          <ac:spMkLst>
            <pc:docMk/>
            <pc:sldMk cId="2382422082" sldId="277"/>
            <ac:spMk id="8" creationId="{D042F7B3-1489-F68E-74EA-6A593A2913F7}"/>
          </ac:spMkLst>
        </pc:spChg>
        <pc:spChg chg="mod">
          <ac:chgData name="Waszak, Joanna" userId="b4898d0e-d51e-46c4-a336-9a6df88c0e62" providerId="ADAL" clId="{2175E9D9-22D0-4148-A2FF-1BC52709FAAA}" dt="2025-11-02T11:51:04.310" v="552" actId="20577"/>
          <ac:spMkLst>
            <pc:docMk/>
            <pc:sldMk cId="2382422082" sldId="277"/>
            <ac:spMk id="9" creationId="{32743AC7-B4FE-20F2-BD02-E4E723B36B4D}"/>
          </ac:spMkLst>
        </pc:spChg>
        <pc:spChg chg="add mod">
          <ac:chgData name="Waszak, Joanna" userId="b4898d0e-d51e-46c4-a336-9a6df88c0e62" providerId="ADAL" clId="{2175E9D9-22D0-4148-A2FF-1BC52709FAAA}" dt="2025-11-02T11:53:14.227" v="560" actId="108"/>
          <ac:spMkLst>
            <pc:docMk/>
            <pc:sldMk cId="2382422082" sldId="277"/>
            <ac:spMk id="10" creationId="{4AACAAA6-2C1A-9248-5963-F5BC55E9C4B4}"/>
          </ac:spMkLst>
        </pc:spChg>
        <pc:spChg chg="add mod">
          <ac:chgData name="Waszak, Joanna" userId="b4898d0e-d51e-46c4-a336-9a6df88c0e62" providerId="ADAL" clId="{2175E9D9-22D0-4148-A2FF-1BC52709FAAA}" dt="2025-11-02T11:54:36.384" v="581" actId="1076"/>
          <ac:spMkLst>
            <pc:docMk/>
            <pc:sldMk cId="2382422082" sldId="277"/>
            <ac:spMk id="11" creationId="{3ACA5DF1-CFA6-D43C-8404-05AB97543DCA}"/>
          </ac:spMkLst>
        </pc:spChg>
        <pc:spChg chg="add mod">
          <ac:chgData name="Waszak, Joanna" userId="b4898d0e-d51e-46c4-a336-9a6df88c0e62" providerId="ADAL" clId="{2175E9D9-22D0-4148-A2FF-1BC52709FAAA}" dt="2025-11-02T11:54:28.726" v="579" actId="14100"/>
          <ac:spMkLst>
            <pc:docMk/>
            <pc:sldMk cId="2382422082" sldId="277"/>
            <ac:spMk id="12" creationId="{7B8805E0-C1C7-6B6D-E57F-99BC59E0AFE7}"/>
          </ac:spMkLst>
        </pc:spChg>
        <pc:spChg chg="add mod">
          <ac:chgData name="Waszak, Joanna" userId="b4898d0e-d51e-46c4-a336-9a6df88c0e62" providerId="ADAL" clId="{2175E9D9-22D0-4148-A2FF-1BC52709FAAA}" dt="2025-11-02T11:54:38.904" v="582" actId="1076"/>
          <ac:spMkLst>
            <pc:docMk/>
            <pc:sldMk cId="2382422082" sldId="277"/>
            <ac:spMk id="13" creationId="{2344AB57-2513-D634-87C2-94E2B3D68AF9}"/>
          </ac:spMkLst>
        </pc:spChg>
        <pc:spChg chg="add mod">
          <ac:chgData name="Waszak, Joanna" userId="b4898d0e-d51e-46c4-a336-9a6df88c0e62" providerId="ADAL" clId="{2175E9D9-22D0-4148-A2FF-1BC52709FAAA}" dt="2025-11-02T11:55:02.726" v="591" actId="20577"/>
          <ac:spMkLst>
            <pc:docMk/>
            <pc:sldMk cId="2382422082" sldId="277"/>
            <ac:spMk id="14" creationId="{BBDE1663-BE34-D0B5-E430-62E70528BF6B}"/>
          </ac:spMkLst>
        </pc:spChg>
        <pc:spChg chg="add mod">
          <ac:chgData name="Waszak, Joanna" userId="b4898d0e-d51e-46c4-a336-9a6df88c0e62" providerId="ADAL" clId="{2175E9D9-22D0-4148-A2FF-1BC52709FAAA}" dt="2025-11-02T11:55:43.183" v="599" actId="108"/>
          <ac:spMkLst>
            <pc:docMk/>
            <pc:sldMk cId="2382422082" sldId="277"/>
            <ac:spMk id="15" creationId="{9B6A9B3E-A654-D1B3-662D-B685E0E2CD35}"/>
          </ac:spMkLst>
        </pc:spChg>
        <pc:spChg chg="add mod">
          <ac:chgData name="Waszak, Joanna" userId="b4898d0e-d51e-46c4-a336-9a6df88c0e62" providerId="ADAL" clId="{2175E9D9-22D0-4148-A2FF-1BC52709FAAA}" dt="2025-11-02T11:55:54.582" v="603" actId="1076"/>
          <ac:spMkLst>
            <pc:docMk/>
            <pc:sldMk cId="2382422082" sldId="277"/>
            <ac:spMk id="16" creationId="{48D7BE4B-972E-80B4-CB72-6CEAE78941A4}"/>
          </ac:spMkLst>
        </pc:spChg>
        <pc:spChg chg="add mod">
          <ac:chgData name="Waszak, Joanna" userId="b4898d0e-d51e-46c4-a336-9a6df88c0e62" providerId="ADAL" clId="{2175E9D9-22D0-4148-A2FF-1BC52709FAAA}" dt="2025-11-02T11:55:51.353" v="602" actId="1076"/>
          <ac:spMkLst>
            <pc:docMk/>
            <pc:sldMk cId="2382422082" sldId="277"/>
            <ac:spMk id="17" creationId="{62CD48C5-84E7-286A-A744-32DB801362E2}"/>
          </ac:spMkLst>
        </pc:spChg>
        <pc:spChg chg="add mod">
          <ac:chgData name="Waszak, Joanna" userId="b4898d0e-d51e-46c4-a336-9a6df88c0e62" providerId="ADAL" clId="{2175E9D9-22D0-4148-A2FF-1BC52709FAAA}" dt="2025-11-02T11:57:20.737" v="615" actId="20577"/>
          <ac:spMkLst>
            <pc:docMk/>
            <pc:sldMk cId="2382422082" sldId="277"/>
            <ac:spMk id="18" creationId="{8E53E995-7704-7D22-8960-BDE090BFBC1A}"/>
          </ac:spMkLst>
        </pc:spChg>
        <pc:spChg chg="add mod">
          <ac:chgData name="Waszak, Joanna" userId="b4898d0e-d51e-46c4-a336-9a6df88c0e62" providerId="ADAL" clId="{2175E9D9-22D0-4148-A2FF-1BC52709FAAA}" dt="2025-11-02T11:57:30.941" v="617" actId="1076"/>
          <ac:spMkLst>
            <pc:docMk/>
            <pc:sldMk cId="2382422082" sldId="277"/>
            <ac:spMk id="19" creationId="{35E60A1D-B14A-8B58-B8BE-629C02BD1C63}"/>
          </ac:spMkLst>
        </pc:spChg>
        <pc:grpChg chg="add del mod">
          <ac:chgData name="Waszak, Joanna" userId="b4898d0e-d51e-46c4-a336-9a6df88c0e62" providerId="ADAL" clId="{2175E9D9-22D0-4148-A2FF-1BC52709FAAA}" dt="2025-11-02T11:52:35.678" v="554" actId="478"/>
          <ac:grpSpMkLst>
            <pc:docMk/>
            <pc:sldMk cId="2382422082" sldId="277"/>
            <ac:grpSpMk id="2" creationId="{7930FB7C-71E5-874A-DE7E-450827B31F1A}"/>
          </ac:grpSpMkLst>
        </pc:grpChg>
      </pc:sldChg>
      <pc:sldChg chg="delSp modSp add mod">
        <pc:chgData name="Waszak, Joanna" userId="b4898d0e-d51e-46c4-a336-9a6df88c0e62" providerId="ADAL" clId="{2175E9D9-22D0-4148-A2FF-1BC52709FAAA}" dt="2025-11-02T12:01:09.575" v="678" actId="108"/>
        <pc:sldMkLst>
          <pc:docMk/>
          <pc:sldMk cId="3730495261" sldId="278"/>
        </pc:sldMkLst>
        <pc:spChg chg="mod">
          <ac:chgData name="Waszak, Joanna" userId="b4898d0e-d51e-46c4-a336-9a6df88c0e62" providerId="ADAL" clId="{2175E9D9-22D0-4148-A2FF-1BC52709FAAA}" dt="2025-11-02T12:01:09.575" v="678" actId="108"/>
          <ac:spMkLst>
            <pc:docMk/>
            <pc:sldMk cId="3730495261" sldId="278"/>
            <ac:spMk id="8" creationId="{22957122-923A-1F9E-C247-EA5B15E03370}"/>
          </ac:spMkLst>
        </pc:spChg>
        <pc:spChg chg="mod">
          <ac:chgData name="Waszak, Joanna" userId="b4898d0e-d51e-46c4-a336-9a6df88c0e62" providerId="ADAL" clId="{2175E9D9-22D0-4148-A2FF-1BC52709FAAA}" dt="2025-11-02T11:59:49.731" v="674" actId="20577"/>
          <ac:spMkLst>
            <pc:docMk/>
            <pc:sldMk cId="3730495261" sldId="278"/>
            <ac:spMk id="9" creationId="{5746A91D-F37B-5629-4D24-1BE669112AC0}"/>
          </ac:spMkLst>
        </pc:spChg>
        <pc:spChg chg="del">
          <ac:chgData name="Waszak, Joanna" userId="b4898d0e-d51e-46c4-a336-9a6df88c0e62" providerId="ADAL" clId="{2175E9D9-22D0-4148-A2FF-1BC52709FAAA}" dt="2025-11-02T11:58:16.796" v="622" actId="478"/>
          <ac:spMkLst>
            <pc:docMk/>
            <pc:sldMk cId="3730495261" sldId="278"/>
            <ac:spMk id="10" creationId="{3B1A2057-6513-C4F7-8850-FBF5943CAF7A}"/>
          </ac:spMkLst>
        </pc:spChg>
        <pc:spChg chg="del">
          <ac:chgData name="Waszak, Joanna" userId="b4898d0e-d51e-46c4-a336-9a6df88c0e62" providerId="ADAL" clId="{2175E9D9-22D0-4148-A2FF-1BC52709FAAA}" dt="2025-11-02T11:58:18.633" v="623" actId="478"/>
          <ac:spMkLst>
            <pc:docMk/>
            <pc:sldMk cId="3730495261" sldId="278"/>
            <ac:spMk id="11" creationId="{5232AF87-CCB7-8E12-7BF7-B4ECED348CC5}"/>
          </ac:spMkLst>
        </pc:spChg>
        <pc:spChg chg="del">
          <ac:chgData name="Waszak, Joanna" userId="b4898d0e-d51e-46c4-a336-9a6df88c0e62" providerId="ADAL" clId="{2175E9D9-22D0-4148-A2FF-1BC52709FAAA}" dt="2025-11-02T11:58:19.602" v="624" actId="478"/>
          <ac:spMkLst>
            <pc:docMk/>
            <pc:sldMk cId="3730495261" sldId="278"/>
            <ac:spMk id="12" creationId="{71D9FBDB-F2AD-AF93-A570-9F520E4F8BEE}"/>
          </ac:spMkLst>
        </pc:spChg>
        <pc:spChg chg="del">
          <ac:chgData name="Waszak, Joanna" userId="b4898d0e-d51e-46c4-a336-9a6df88c0e62" providerId="ADAL" clId="{2175E9D9-22D0-4148-A2FF-1BC52709FAAA}" dt="2025-11-02T11:58:23.487" v="628" actId="478"/>
          <ac:spMkLst>
            <pc:docMk/>
            <pc:sldMk cId="3730495261" sldId="278"/>
            <ac:spMk id="13" creationId="{4FA621A2-F69F-BB98-2E44-2751AE199923}"/>
          </ac:spMkLst>
        </pc:spChg>
        <pc:spChg chg="del">
          <ac:chgData name="Waszak, Joanna" userId="b4898d0e-d51e-46c4-a336-9a6df88c0e62" providerId="ADAL" clId="{2175E9D9-22D0-4148-A2FF-1BC52709FAAA}" dt="2025-11-02T11:58:20.512" v="625" actId="478"/>
          <ac:spMkLst>
            <pc:docMk/>
            <pc:sldMk cId="3730495261" sldId="278"/>
            <ac:spMk id="14" creationId="{5894AC68-A57C-BF14-441A-CBF2FDF80BBC}"/>
          </ac:spMkLst>
        </pc:spChg>
        <pc:spChg chg="del">
          <ac:chgData name="Waszak, Joanna" userId="b4898d0e-d51e-46c4-a336-9a6df88c0e62" providerId="ADAL" clId="{2175E9D9-22D0-4148-A2FF-1BC52709FAAA}" dt="2025-11-02T11:58:21.458" v="626" actId="478"/>
          <ac:spMkLst>
            <pc:docMk/>
            <pc:sldMk cId="3730495261" sldId="278"/>
            <ac:spMk id="15" creationId="{F5555698-5C10-2926-74A7-6B4803A7B9E2}"/>
          </ac:spMkLst>
        </pc:spChg>
        <pc:spChg chg="del">
          <ac:chgData name="Waszak, Joanna" userId="b4898d0e-d51e-46c4-a336-9a6df88c0e62" providerId="ADAL" clId="{2175E9D9-22D0-4148-A2FF-1BC52709FAAA}" dt="2025-11-02T11:58:24.375" v="629" actId="478"/>
          <ac:spMkLst>
            <pc:docMk/>
            <pc:sldMk cId="3730495261" sldId="278"/>
            <ac:spMk id="16" creationId="{8BCB2472-11FD-750B-E8D9-FB8458D06A24}"/>
          </ac:spMkLst>
        </pc:spChg>
        <pc:spChg chg="del">
          <ac:chgData name="Waszak, Joanna" userId="b4898d0e-d51e-46c4-a336-9a6df88c0e62" providerId="ADAL" clId="{2175E9D9-22D0-4148-A2FF-1BC52709FAAA}" dt="2025-11-02T11:58:25.308" v="630" actId="478"/>
          <ac:spMkLst>
            <pc:docMk/>
            <pc:sldMk cId="3730495261" sldId="278"/>
            <ac:spMk id="17" creationId="{A5F0175C-25FD-3B65-1798-82A5BE664C44}"/>
          </ac:spMkLst>
        </pc:spChg>
        <pc:spChg chg="del">
          <ac:chgData name="Waszak, Joanna" userId="b4898d0e-d51e-46c4-a336-9a6df88c0e62" providerId="ADAL" clId="{2175E9D9-22D0-4148-A2FF-1BC52709FAAA}" dt="2025-11-02T11:58:22.326" v="627" actId="478"/>
          <ac:spMkLst>
            <pc:docMk/>
            <pc:sldMk cId="3730495261" sldId="278"/>
            <ac:spMk id="18" creationId="{FDD8BC36-FF90-C915-20FC-EC42D8D8CD77}"/>
          </ac:spMkLst>
        </pc:spChg>
        <pc:spChg chg="del">
          <ac:chgData name="Waszak, Joanna" userId="b4898d0e-d51e-46c4-a336-9a6df88c0e62" providerId="ADAL" clId="{2175E9D9-22D0-4148-A2FF-1BC52709FAAA}" dt="2025-11-02T11:58:26.206" v="631" actId="478"/>
          <ac:spMkLst>
            <pc:docMk/>
            <pc:sldMk cId="3730495261" sldId="278"/>
            <ac:spMk id="19" creationId="{F7612785-98AD-1E29-01C6-8C4C0C688A1E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3D5ABC-C7F3-4618-BB3E-7C86F26373D2}" type="datetimeFigureOut">
              <a:rPr lang="pl-PL" smtClean="0"/>
              <a:t>04.11.2025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ADFC02-B624-4D2F-B6A4-D249D38DC4F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88189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54441690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41031"/>
            <a:ext cx="12191999" cy="685800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004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/>
          <p:cNvSpPr/>
          <p:nvPr userDrawn="1"/>
        </p:nvSpPr>
        <p:spPr>
          <a:xfrm>
            <a:off x="0" y="234461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3800"/>
          </a:xfrm>
          <a:prstGeom prst="rect">
            <a:avLst/>
          </a:prstGeom>
          <a:ln>
            <a:noFill/>
          </a:ln>
          <a:effectLst>
            <a:outerShdw blurRad="520700" dist="139700" dir="5400000" sx="98000" sy="98000" algn="tl" rotWithShape="0">
              <a:srgbClr val="333333">
                <a:alpha val="40000"/>
              </a:srgbClr>
            </a:outerShdw>
          </a:effectLst>
        </p:spPr>
      </p:pic>
      <p:sp>
        <p:nvSpPr>
          <p:cNvPr id="12" name="Prostokąt 11"/>
          <p:cNvSpPr/>
          <p:nvPr userDrawn="1"/>
        </p:nvSpPr>
        <p:spPr>
          <a:xfrm>
            <a:off x="0" y="6008077"/>
            <a:ext cx="12192000" cy="1084384"/>
          </a:xfrm>
          <a:prstGeom prst="rect">
            <a:avLst/>
          </a:prstGeom>
          <a:gradFill flip="none" rotWithShape="1">
            <a:gsLst>
              <a:gs pos="0">
                <a:schemeClr val="bg1">
                  <a:shade val="30000"/>
                  <a:satMod val="115000"/>
                </a:schemeClr>
              </a:gs>
              <a:gs pos="50000">
                <a:schemeClr val="bg1">
                  <a:shade val="67500"/>
                  <a:satMod val="115000"/>
                </a:schemeClr>
              </a:gs>
              <a:gs pos="100000">
                <a:schemeClr val="bg1"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3738" y="2094278"/>
            <a:ext cx="10515600" cy="607891"/>
          </a:xfrm>
        </p:spPr>
        <p:txBody>
          <a:bodyPr>
            <a:normAutofit/>
          </a:bodyPr>
          <a:lstStyle>
            <a:lvl1pPr>
              <a:defRPr sz="2800">
                <a:latin typeface="Montserrat" pitchFamily="2" charset="-18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4" name="Prostokąt 3"/>
          <p:cNvSpPr/>
          <p:nvPr userDrawn="1"/>
        </p:nvSpPr>
        <p:spPr>
          <a:xfrm>
            <a:off x="6107723" y="281354"/>
            <a:ext cx="5756031" cy="59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193800"/>
          </a:xfrm>
          <a:prstGeom prst="rect">
            <a:avLst/>
          </a:prstGeom>
        </p:spPr>
      </p:pic>
      <p:sp>
        <p:nvSpPr>
          <p:cNvPr id="9" name="Prostokąt 8"/>
          <p:cNvSpPr/>
          <p:nvPr userDrawn="1"/>
        </p:nvSpPr>
        <p:spPr>
          <a:xfrm>
            <a:off x="5310554" y="281354"/>
            <a:ext cx="4765432" cy="59787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038595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13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 txBox="1">
            <a:spLocks/>
          </p:cNvSpPr>
          <p:nvPr/>
        </p:nvSpPr>
        <p:spPr>
          <a:xfrm>
            <a:off x="469900" y="5685692"/>
            <a:ext cx="11681069" cy="107266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50000"/>
              </a:lnSpc>
              <a:buClrTx/>
              <a:buFontTx/>
            </a:pPr>
            <a:r>
              <a:rPr lang="pl-PL" sz="2000" b="1" dirty="0">
                <a:latin typeface="Montserrat" pitchFamily="2" charset="-18"/>
              </a:rPr>
              <a:t>NAZWA FIRMY: </a:t>
            </a:r>
            <a:r>
              <a:rPr lang="pl-PL" sz="2000" dirty="0">
                <a:latin typeface="Montserrat" pitchFamily="2" charset="-18"/>
              </a:rPr>
              <a:t/>
            </a:r>
            <a:br>
              <a:rPr lang="pl-PL" sz="2000" dirty="0">
                <a:latin typeface="Montserrat" pitchFamily="2" charset="-18"/>
              </a:rPr>
            </a:br>
            <a:r>
              <a:rPr lang="pl-PL" sz="2000" b="1" dirty="0">
                <a:latin typeface="Montserrat" pitchFamily="2" charset="-18"/>
              </a:rPr>
              <a:t>KATEGORIA: </a:t>
            </a:r>
            <a:r>
              <a:rPr lang="pl-PL" sz="2000" dirty="0">
                <a:latin typeface="Montserrat" pitchFamily="2" charset="-18"/>
              </a:rPr>
              <a:t>TRANSFORMACJA ENERGETYCZNA W DZIAŁANIU</a:t>
            </a:r>
          </a:p>
          <a:p>
            <a:pPr algn="l">
              <a:lnSpc>
                <a:spcPct val="150000"/>
              </a:lnSpc>
              <a:buClrTx/>
              <a:buFontTx/>
            </a:pPr>
            <a:r>
              <a:rPr lang="pl-PL" sz="2000" b="1" dirty="0">
                <a:latin typeface="Montserrat" pitchFamily="2" charset="-18"/>
              </a:rPr>
              <a:t>PODKATEGORIA: </a:t>
            </a:r>
          </a:p>
        </p:txBody>
      </p:sp>
    </p:spTree>
    <p:extLst>
      <p:ext uri="{BB962C8B-B14F-4D97-AF65-F5344CB8AC3E}">
        <p14:creationId xmlns:p14="http://schemas.microsoft.com/office/powerpoint/2010/main" val="16065893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BC2984D-BF71-474E-1334-95E6D6CC1A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2CF27C4C-D743-C0AD-E47E-83E7F78753B2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A532E0B9-948B-8488-DBFF-710583CD57A7}"/>
              </a:ext>
            </a:extLst>
          </p:cNvPr>
          <p:cNvSpPr txBox="1">
            <a:spLocks/>
          </p:cNvSpPr>
          <p:nvPr/>
        </p:nvSpPr>
        <p:spPr>
          <a:xfrm>
            <a:off x="5314208" y="274350"/>
            <a:ext cx="4773880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TRANSFORMACJA ENERGETYCZNA W DZIAŁANIU</a:t>
            </a: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9DE17A3A-1958-4261-820F-888ED1595F85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096AB05F-7098-A950-2DD0-2ECB9DC196BA}"/>
              </a:ext>
            </a:extLst>
          </p:cNvPr>
          <p:cNvSpPr/>
          <p:nvPr/>
        </p:nvSpPr>
        <p:spPr>
          <a:xfrm>
            <a:off x="394625" y="2284306"/>
            <a:ext cx="11471700" cy="421800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Zakres, cele, kontekst biznesowy, etap wdrożenia projektu (w trakcie czy zakończony)</a:t>
            </a: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EE59019F-3B02-5E0C-8AFC-D871ECA62530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SzPts val="1600"/>
            </a:pPr>
            <a:r>
              <a:rPr lang="pl-P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OPIS PROJEKTU</a:t>
            </a: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3601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EA0978DD-A20C-CA4A-8C03-71767F4BFC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251010CE-6D5A-0B2B-93AA-2B3D23DA18B3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E64CCC7A-4A8F-7881-708D-3A81987C85F9}"/>
              </a:ext>
            </a:extLst>
          </p:cNvPr>
          <p:cNvSpPr txBox="1">
            <a:spLocks/>
          </p:cNvSpPr>
          <p:nvPr/>
        </p:nvSpPr>
        <p:spPr>
          <a:xfrm>
            <a:off x="5302332" y="274350"/>
            <a:ext cx="4773881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TRANSFORMACJA ENERGETYCZNA W DZIAŁANIU</a:t>
            </a: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8D4AEEAC-F77B-9762-297A-4D449EB47DD9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67E118D0-DD1D-306E-EF05-220EC4454245}"/>
              </a:ext>
            </a:extLst>
          </p:cNvPr>
          <p:cNvSpPr/>
          <p:nvPr/>
        </p:nvSpPr>
        <p:spPr>
          <a:xfrm>
            <a:off x="394625" y="2284306"/>
            <a:ext cx="11471700" cy="421800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Rozwiązania zastosowane w projekcie </a:t>
            </a:r>
            <a:endParaRPr sz="1600" b="1" i="0" u="none" strike="noStrike" cap="none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8061B2C6-3FD5-F5CC-A2BD-710AAA697207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SzPts val="1600"/>
            </a:pPr>
            <a:r>
              <a:rPr lang="pl-PL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IMPLEMENTACJA</a:t>
            </a: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79159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742A9C28-9C71-BB84-2D5C-C9B3448E1C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396725C7-BD09-6BD8-4A56-F21690C1D1C3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AC662643-651D-8DF2-9DCE-B1B3439D6D6B}"/>
              </a:ext>
            </a:extLst>
          </p:cNvPr>
          <p:cNvSpPr txBox="1">
            <a:spLocks/>
          </p:cNvSpPr>
          <p:nvPr/>
        </p:nvSpPr>
        <p:spPr>
          <a:xfrm>
            <a:off x="5320145" y="274350"/>
            <a:ext cx="4744193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TRANSFORMACJA ENERGETYCZNA W DZIAŁANIU</a:t>
            </a: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BA83F0A9-2F82-4D2B-94DD-7FC1BE69F053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EFB36356-4E17-8BC8-AEDA-9E1CA4360AD9}"/>
              </a:ext>
            </a:extLst>
          </p:cNvPr>
          <p:cNvSpPr/>
          <p:nvPr/>
        </p:nvSpPr>
        <p:spPr>
          <a:xfrm>
            <a:off x="394625" y="2284306"/>
            <a:ext cx="11471700" cy="705782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Opis i dostępne dane, na ile projekt przyczynia się do zmniejszenia emisji CO₂ lub/i zwiększenia efektywności energetycznej</a:t>
            </a:r>
          </a:p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</a:rPr>
              <a:t>Wpływ wdrożonych rozwiązań na konkurencyjność i odporność energetyczną przedsiębiorstwa</a:t>
            </a: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600" b="1" dirty="0">
              <a:solidFill>
                <a:srgbClr val="802A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32529EB1-97A4-8E79-D7E7-3404B4A13CF5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SzPts val="1600"/>
            </a:pPr>
            <a:r>
              <a:rPr lang="pl-P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WPŁYW</a:t>
            </a: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88947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9D36C63-5582-D6A7-F7F9-E9D8430804E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47B84219-83A7-1D8A-DE64-53BC0F6D3148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FB867638-5588-77D9-8D1B-F9CBFDB0A360}"/>
              </a:ext>
            </a:extLst>
          </p:cNvPr>
          <p:cNvSpPr txBox="1">
            <a:spLocks/>
          </p:cNvSpPr>
          <p:nvPr/>
        </p:nvSpPr>
        <p:spPr>
          <a:xfrm>
            <a:off x="5326083" y="274350"/>
            <a:ext cx="4762005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TRANSFORMACJA ENERGETYCZNA W DZIAŁANIU</a:t>
            </a: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884FFED1-A7FF-5D33-CF16-58B37EE11044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D042F7B3-1489-F68E-74EA-6A593A2913F7}"/>
              </a:ext>
            </a:extLst>
          </p:cNvPr>
          <p:cNvSpPr/>
          <p:nvPr/>
        </p:nvSpPr>
        <p:spPr>
          <a:xfrm>
            <a:off x="394625" y="2284306"/>
            <a:ext cx="11471700" cy="421800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Wskaźniki za okres realizacji projektu (te, którymi przedsiębiorstwo dysponuje)</a:t>
            </a:r>
            <a:endParaRPr sz="1600" b="1" dirty="0">
              <a:solidFill>
                <a:srgbClr val="802A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32743AC7-B4FE-20F2-BD02-E4E723B36B4D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SzPts val="1600"/>
            </a:pPr>
            <a:r>
              <a:rPr lang="pl-PL" sz="1600" b="1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WSKAŹNIKI</a:t>
            </a: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78;g27e4a325961_0_12">
            <a:extLst>
              <a:ext uri="{FF2B5EF4-FFF2-40B4-BE49-F238E27FC236}">
                <a16:creationId xmlns:a16="http://schemas.microsoft.com/office/drawing/2014/main" xmlns="" id="{4AACAAA6-2C1A-9248-5963-F5BC55E9C4B4}"/>
              </a:ext>
            </a:extLst>
          </p:cNvPr>
          <p:cNvSpPr txBox="1"/>
          <p:nvPr/>
        </p:nvSpPr>
        <p:spPr>
          <a:xfrm>
            <a:off x="476921" y="3017520"/>
            <a:ext cx="31464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</a:rPr>
              <a:t>Wskaźnik</a:t>
            </a:r>
            <a:endParaRPr sz="1600" b="1" dirty="0">
              <a:solidFill>
                <a:srgbClr val="802A7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273;g27e4a325961_0_12">
            <a:extLst>
              <a:ext uri="{FF2B5EF4-FFF2-40B4-BE49-F238E27FC236}">
                <a16:creationId xmlns:a16="http://schemas.microsoft.com/office/drawing/2014/main" xmlns="" id="{3ACA5DF1-CFA6-D43C-8404-05AB97543DCA}"/>
              </a:ext>
            </a:extLst>
          </p:cNvPr>
          <p:cNvSpPr txBox="1"/>
          <p:nvPr/>
        </p:nvSpPr>
        <p:spPr>
          <a:xfrm>
            <a:off x="5052702" y="3017520"/>
            <a:ext cx="3147300" cy="25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</a:rPr>
              <a:t>Wyniki</a:t>
            </a:r>
            <a:endParaRPr sz="1600" b="1" dirty="0">
              <a:solidFill>
                <a:srgbClr val="802A70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290;g27e4a325961_0_12">
            <a:extLst>
              <a:ext uri="{FF2B5EF4-FFF2-40B4-BE49-F238E27FC236}">
                <a16:creationId xmlns:a16="http://schemas.microsoft.com/office/drawing/2014/main" xmlns="" id="{7B8805E0-C1C7-6B6D-E57F-99BC59E0AFE7}"/>
              </a:ext>
            </a:extLst>
          </p:cNvPr>
          <p:cNvSpPr txBox="1"/>
          <p:nvPr/>
        </p:nvSpPr>
        <p:spPr>
          <a:xfrm>
            <a:off x="476921" y="3421381"/>
            <a:ext cx="3573871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Udział energii z OZE w całkowitym zużyciu energii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325;g27e4a325961_0_12">
            <a:extLst>
              <a:ext uri="{FF2B5EF4-FFF2-40B4-BE49-F238E27FC236}">
                <a16:creationId xmlns:a16="http://schemas.microsoft.com/office/drawing/2014/main" xmlns="" id="{2344AB57-2513-D634-87C2-94E2B3D68AF9}"/>
              </a:ext>
            </a:extLst>
          </p:cNvPr>
          <p:cNvSpPr txBox="1"/>
          <p:nvPr/>
        </p:nvSpPr>
        <p:spPr>
          <a:xfrm>
            <a:off x="5052702" y="3421381"/>
            <a:ext cx="34989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Google Shape;290;g27e4a325961_0_12">
            <a:extLst>
              <a:ext uri="{FF2B5EF4-FFF2-40B4-BE49-F238E27FC236}">
                <a16:creationId xmlns:a16="http://schemas.microsoft.com/office/drawing/2014/main" xmlns="" id="{BBDE1663-BE34-D0B5-E430-62E70528BF6B}"/>
              </a:ext>
            </a:extLst>
          </p:cNvPr>
          <p:cNvSpPr txBox="1"/>
          <p:nvPr/>
        </p:nvSpPr>
        <p:spPr>
          <a:xfrm>
            <a:off x="476920" y="3892142"/>
            <a:ext cx="3573871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Wskaźnik redukcji emisji CO₂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290;g27e4a325961_0_12">
            <a:extLst>
              <a:ext uri="{FF2B5EF4-FFF2-40B4-BE49-F238E27FC236}">
                <a16:creationId xmlns:a16="http://schemas.microsoft.com/office/drawing/2014/main" xmlns="" id="{9B6A9B3E-A654-D1B3-662D-B685E0E2CD35}"/>
              </a:ext>
            </a:extLst>
          </p:cNvPr>
          <p:cNvSpPr txBox="1"/>
          <p:nvPr/>
        </p:nvSpPr>
        <p:spPr>
          <a:xfrm>
            <a:off x="476920" y="4362903"/>
            <a:ext cx="3573871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pl-PL" sz="1200" dirty="0"/>
              <a:t>Redukcja zużycia energii [MWh]</a:t>
            </a:r>
            <a:endParaRPr sz="1200" dirty="0"/>
          </a:p>
        </p:txBody>
      </p:sp>
      <p:sp>
        <p:nvSpPr>
          <p:cNvPr id="16" name="Google Shape;325;g27e4a325961_0_12">
            <a:extLst>
              <a:ext uri="{FF2B5EF4-FFF2-40B4-BE49-F238E27FC236}">
                <a16:creationId xmlns:a16="http://schemas.microsoft.com/office/drawing/2014/main" xmlns="" id="{48D7BE4B-972E-80B4-CB72-6CEAE78941A4}"/>
              </a:ext>
            </a:extLst>
          </p:cNvPr>
          <p:cNvSpPr txBox="1"/>
          <p:nvPr/>
        </p:nvSpPr>
        <p:spPr>
          <a:xfrm>
            <a:off x="5052702" y="3892142"/>
            <a:ext cx="34989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325;g27e4a325961_0_12">
            <a:extLst>
              <a:ext uri="{FF2B5EF4-FFF2-40B4-BE49-F238E27FC236}">
                <a16:creationId xmlns:a16="http://schemas.microsoft.com/office/drawing/2014/main" xmlns="" id="{62CD48C5-84E7-286A-A744-32DB801362E2}"/>
              </a:ext>
            </a:extLst>
          </p:cNvPr>
          <p:cNvSpPr txBox="1"/>
          <p:nvPr/>
        </p:nvSpPr>
        <p:spPr>
          <a:xfrm>
            <a:off x="5052702" y="4367932"/>
            <a:ext cx="34989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290;g27e4a325961_0_12">
            <a:extLst>
              <a:ext uri="{FF2B5EF4-FFF2-40B4-BE49-F238E27FC236}">
                <a16:creationId xmlns:a16="http://schemas.microsoft.com/office/drawing/2014/main" xmlns="" id="{8E53E995-7704-7D22-8960-BDE090BFBC1A}"/>
              </a:ext>
            </a:extLst>
          </p:cNvPr>
          <p:cNvSpPr txBox="1"/>
          <p:nvPr/>
        </p:nvSpPr>
        <p:spPr>
          <a:xfrm>
            <a:off x="476920" y="4931417"/>
            <a:ext cx="3701889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r>
              <a:rPr lang="pl-PL" sz="1200" dirty="0"/>
              <a:t>Redukcja zużycia energii w % w stosunku do wielkości przedsiębiorstwa (MWh /obrót przedsiębiorstwa)</a:t>
            </a:r>
            <a:endParaRPr sz="1200" dirty="0"/>
          </a:p>
        </p:txBody>
      </p:sp>
      <p:sp>
        <p:nvSpPr>
          <p:cNvPr id="19" name="Google Shape;325;g27e4a325961_0_12">
            <a:extLst>
              <a:ext uri="{FF2B5EF4-FFF2-40B4-BE49-F238E27FC236}">
                <a16:creationId xmlns:a16="http://schemas.microsoft.com/office/drawing/2014/main" xmlns="" id="{35E60A1D-B14A-8B58-B8BE-629C02BD1C63}"/>
              </a:ext>
            </a:extLst>
          </p:cNvPr>
          <p:cNvSpPr txBox="1"/>
          <p:nvPr/>
        </p:nvSpPr>
        <p:spPr>
          <a:xfrm>
            <a:off x="5052702" y="4931417"/>
            <a:ext cx="3498900" cy="3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xxx</a:t>
            </a:r>
            <a:endParaRPr sz="1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82422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AD36FB69-95E9-5C50-A79A-228211DEC9F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1">
            <a:extLst>
              <a:ext uri="{FF2B5EF4-FFF2-40B4-BE49-F238E27FC236}">
                <a16:creationId xmlns:a16="http://schemas.microsoft.com/office/drawing/2014/main" xmlns="" id="{2ECD9522-B0DB-1FBC-E385-9C45252A964F}"/>
              </a:ext>
            </a:extLst>
          </p:cNvPr>
          <p:cNvSpPr txBox="1">
            <a:spLocks/>
          </p:cNvSpPr>
          <p:nvPr/>
        </p:nvSpPr>
        <p:spPr>
          <a:xfrm>
            <a:off x="8792308" y="6322523"/>
            <a:ext cx="2754924" cy="6078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chemeClr val="tx1"/>
                </a:solidFill>
                <a:latin typeface="Montserrat" pitchFamily="2" charset="-18"/>
                <a:ea typeface="+mj-ea"/>
                <a:cs typeface="+mj-cs"/>
              </a:defRPr>
            </a:lvl1pPr>
          </a:lstStyle>
          <a:p>
            <a:pPr algn="r">
              <a:buClrTx/>
              <a:buFontTx/>
            </a:pPr>
            <a:r>
              <a:rPr lang="pl-PL" sz="1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NAZWA FIRMY</a:t>
            </a:r>
          </a:p>
        </p:txBody>
      </p:sp>
      <p:sp>
        <p:nvSpPr>
          <p:cNvPr id="6" name="Tytuł 1">
            <a:extLst>
              <a:ext uri="{FF2B5EF4-FFF2-40B4-BE49-F238E27FC236}">
                <a16:creationId xmlns:a16="http://schemas.microsoft.com/office/drawing/2014/main" xmlns="" id="{D03759D5-61B2-B8EA-7166-09286F91EC09}"/>
              </a:ext>
            </a:extLst>
          </p:cNvPr>
          <p:cNvSpPr txBox="1">
            <a:spLocks/>
          </p:cNvSpPr>
          <p:nvPr/>
        </p:nvSpPr>
        <p:spPr>
          <a:xfrm>
            <a:off x="5296396" y="274350"/>
            <a:ext cx="4779818" cy="6162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50000"/>
              </a:lnSpc>
              <a:buClrTx/>
              <a:buFontTx/>
            </a:pPr>
            <a:r>
              <a:rPr lang="pl-PL" sz="2000" dirty="0">
                <a:latin typeface="Montserrat" pitchFamily="2" charset="-18"/>
              </a:rPr>
              <a:t>TRANSFORMACJA ENERGETYCZNA W DZIAŁANIU</a:t>
            </a:r>
          </a:p>
        </p:txBody>
      </p:sp>
      <p:sp>
        <p:nvSpPr>
          <p:cNvPr id="7" name="Google Shape;256;g27e4d16601f_0_262">
            <a:extLst>
              <a:ext uri="{FF2B5EF4-FFF2-40B4-BE49-F238E27FC236}">
                <a16:creationId xmlns:a16="http://schemas.microsoft.com/office/drawing/2014/main" xmlns="" id="{24909BC6-C52A-34E4-19A8-2D60C496F3DB}"/>
              </a:ext>
            </a:extLst>
          </p:cNvPr>
          <p:cNvSpPr/>
          <p:nvPr/>
        </p:nvSpPr>
        <p:spPr>
          <a:xfrm>
            <a:off x="396237" y="1785408"/>
            <a:ext cx="11471700" cy="421800"/>
          </a:xfrm>
          <a:prstGeom prst="rect">
            <a:avLst/>
          </a:prstGeom>
          <a:solidFill>
            <a:srgbClr val="44546A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6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 powinno być zawarte na slajdzie:</a:t>
            </a:r>
            <a:endParaRPr sz="16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Google Shape;257;g27e4d16601f_0_262">
            <a:extLst>
              <a:ext uri="{FF2B5EF4-FFF2-40B4-BE49-F238E27FC236}">
                <a16:creationId xmlns:a16="http://schemas.microsoft.com/office/drawing/2014/main" xmlns="" id="{22957122-923A-1F9E-C247-EA5B15E03370}"/>
              </a:ext>
            </a:extLst>
          </p:cNvPr>
          <p:cNvSpPr/>
          <p:nvPr/>
        </p:nvSpPr>
        <p:spPr>
          <a:xfrm>
            <a:off x="394625" y="2284306"/>
            <a:ext cx="11471700" cy="421800"/>
          </a:xfrm>
          <a:prstGeom prst="rect">
            <a:avLst/>
          </a:prstGeom>
          <a:solidFill>
            <a:srgbClr val="BFBFBF">
              <a:alpha val="29020"/>
            </a:srgbClr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>
              <a:buClr>
                <a:schemeClr val="dk1"/>
              </a:buClr>
              <a:buSzPts val="1100"/>
            </a:pP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  <a:sym typeface="Calibri"/>
              </a:rPr>
              <a:t>Opinia co do możliwości replikacji lub skalowania rozwiązania (</a:t>
            </a:r>
            <a:r>
              <a:rPr lang="pl-PL" sz="1600" b="1" dirty="0">
                <a:solidFill>
                  <a:srgbClr val="802A70"/>
                </a:solidFill>
                <a:latin typeface="Calibri"/>
                <a:ea typeface="Calibri"/>
                <a:cs typeface="Calibri"/>
              </a:rPr>
              <a:t>w innych budynkach, zakładach lub jednostkach organizacyjnych)</a:t>
            </a:r>
            <a:endParaRPr sz="1600" b="1" dirty="0">
              <a:solidFill>
                <a:srgbClr val="802A7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56;g27e4d16601f_0_262">
            <a:extLst>
              <a:ext uri="{FF2B5EF4-FFF2-40B4-BE49-F238E27FC236}">
                <a16:creationId xmlns:a16="http://schemas.microsoft.com/office/drawing/2014/main" xmlns="" id="{5746A91D-F37B-5629-4D24-1BE669112AC0}"/>
              </a:ext>
            </a:extLst>
          </p:cNvPr>
          <p:cNvSpPr/>
          <p:nvPr/>
        </p:nvSpPr>
        <p:spPr>
          <a:xfrm>
            <a:off x="6102679" y="1191189"/>
            <a:ext cx="6089321" cy="421800"/>
          </a:xfrm>
          <a:prstGeom prst="rect">
            <a:avLst/>
          </a:prstGeom>
          <a:solidFill>
            <a:srgbClr val="802A70"/>
          </a:solidFill>
          <a:ln>
            <a:noFill/>
          </a:ln>
        </p:spPr>
        <p:txBody>
          <a:bodyPr spcFirstLastPara="1" wrap="square" lIns="72000" tIns="72000" rIns="72000" bIns="72000" anchor="t" anchorCtr="0">
            <a:noAutofit/>
          </a:bodyPr>
          <a:lstStyle/>
          <a:p>
            <a:pPr algn="ctr">
              <a:buSzPts val="1600"/>
            </a:pPr>
            <a:r>
              <a:rPr lang="pl-PL" sz="1600" b="1" i="0" u="none" strike="noStrike" cap="none" dirty="0">
                <a:solidFill>
                  <a:schemeClr val="bg1"/>
                </a:solidFill>
                <a:latin typeface="Calibri"/>
                <a:ea typeface="Calibri"/>
                <a:cs typeface="Calibri"/>
                <a:sym typeface="Calibri"/>
              </a:rPr>
              <a:t>POTENCJAŁ POWIELENIA</a:t>
            </a:r>
            <a:endParaRPr sz="1600" b="1" i="0" u="none" strike="noStrike" cap="none" dirty="0">
              <a:solidFill>
                <a:schemeClr val="bg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30495261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E74E749966D3941B1C072FE4B15D372" ma:contentTypeVersion="11" ma:contentTypeDescription="Utwórz nowy dokument." ma:contentTypeScope="" ma:versionID="5f2d4b63b63e892adc3f4b73f131497d">
  <xsd:schema xmlns:xsd="http://www.w3.org/2001/XMLSchema" xmlns:xs="http://www.w3.org/2001/XMLSchema" xmlns:p="http://schemas.microsoft.com/office/2006/metadata/properties" xmlns:ns2="4f117077-1d3a-4fab-a530-5fca73731d93" xmlns:ns3="197bee80-fd8b-4d62-aef4-ef9607ff10ae" targetNamespace="http://schemas.microsoft.com/office/2006/metadata/properties" ma:root="true" ma:fieldsID="2946f2532c9c514f91b170e6542ed7e6" ns2:_="" ns3:_="">
    <xsd:import namespace="4f117077-1d3a-4fab-a530-5fca73731d93"/>
    <xsd:import namespace="197bee80-fd8b-4d62-aef4-ef9607ff10a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117077-1d3a-4fab-a530-5fca73731d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Tagi obrazów" ma:readOnly="false" ma:fieldId="{5cf76f15-5ced-4ddc-b409-7134ff3c332f}" ma:taxonomyMulti="true" ma:sspId="ed2bc115-f314-4df2-a102-4eef0e4978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7bee80-fd8b-4d62-aef4-ef9607ff10a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444ec1e-38d5-4eb7-8581-aaec2b5c4c56}" ma:internalName="TaxCatchAll" ma:showField="CatchAllData" ma:web="197bee80-fd8b-4d62-aef4-ef9607ff10a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4f117077-1d3a-4fab-a530-5fca73731d93">
      <Terms xmlns="http://schemas.microsoft.com/office/infopath/2007/PartnerControls"/>
    </lcf76f155ced4ddcb4097134ff3c332f>
    <TaxCatchAll xmlns="197bee80-fd8b-4d62-aef4-ef9607ff10ae" xsi:nil="true"/>
  </documentManagement>
</p:properties>
</file>

<file path=customXml/itemProps1.xml><?xml version="1.0" encoding="utf-8"?>
<ds:datastoreItem xmlns:ds="http://schemas.openxmlformats.org/officeDocument/2006/customXml" ds:itemID="{CCBEB2BB-6DEF-4EE3-82B1-FFB0F95601F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F23A84-ACB0-4390-B0F8-6B317BF302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f117077-1d3a-4fab-a530-5fca73731d93"/>
    <ds:schemaRef ds:uri="197bee80-fd8b-4d62-aef4-ef9607ff10a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BA59D8D-C83E-4332-BA13-947834A89F66}">
  <ds:schemaRefs>
    <ds:schemaRef ds:uri="http://schemas.microsoft.com/office/2006/metadata/properties"/>
    <ds:schemaRef ds:uri="http://schemas.microsoft.com/office/infopath/2007/PartnerControls"/>
    <ds:schemaRef ds:uri="4f117077-1d3a-4fab-a530-5fca73731d93"/>
    <ds:schemaRef ds:uri="197bee80-fd8b-4d62-aef4-ef9607ff10ae"/>
  </ds:schemaRefs>
</ds:datastoreItem>
</file>

<file path=docMetadata/LabelInfo.xml><?xml version="1.0" encoding="utf-8"?>
<clbl:labelList xmlns:clbl="http://schemas.microsoft.com/office/2020/mipLabelMetadata">
  <clbl:label id="{42f063bf-ce3a-473c-8609-3866002c85b0}" enabled="1" method="Standard" siteId="{b914a242-e718-443b-a47c-6b4c649d8c0a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127</TotalTime>
  <Words>194</Words>
  <Application>Microsoft Office PowerPoint</Application>
  <PresentationFormat>Panoramiczny</PresentationFormat>
  <Paragraphs>39</Paragraphs>
  <Slides>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Montserrat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Czyczuk-Oziębło Joanna</dc:creator>
  <cp:lastModifiedBy>Kurek Patrycja</cp:lastModifiedBy>
  <cp:revision>19</cp:revision>
  <dcterms:created xsi:type="dcterms:W3CDTF">2023-08-31T12:51:35Z</dcterms:created>
  <dcterms:modified xsi:type="dcterms:W3CDTF">2025-11-04T14:14:05Z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0x010100FE74E749966D3941B1C072FE4B15D372</vt:lpwstr>
  </property>
  <property fmtid="{D5CDD505-2E9C-101B-9397-08002B2CF9AE}" pid="3" name="MediaServiceImageTags">
    <vt:lpwstr/>
  </property>
</Properties>
</file>